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0" r:id="rId2"/>
    <p:sldId id="286" r:id="rId3"/>
    <p:sldId id="301" r:id="rId4"/>
    <p:sldId id="302" r:id="rId5"/>
    <p:sldId id="292" r:id="rId6"/>
    <p:sldId id="293" r:id="rId7"/>
    <p:sldId id="294" r:id="rId8"/>
    <p:sldId id="295" r:id="rId9"/>
    <p:sldId id="296" r:id="rId10"/>
    <p:sldId id="298" r:id="rId11"/>
    <p:sldId id="299" r:id="rId12"/>
    <p:sldId id="297" r:id="rId13"/>
    <p:sldId id="304" r:id="rId14"/>
    <p:sldId id="305" r:id="rId15"/>
    <p:sldId id="303" r:id="rId16"/>
    <p:sldId id="291" r:id="rId17"/>
  </p:sldIdLst>
  <p:sldSz cx="9144000" cy="6858000" type="screen4x3"/>
  <p:notesSz cx="6765925" cy="98679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2F21"/>
    <a:srgbClr val="EC3D30"/>
    <a:srgbClr val="EA302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50" autoAdjust="0"/>
    <p:restoredTop sz="94660"/>
  </p:normalViewPr>
  <p:slideViewPr>
    <p:cSldViewPr>
      <p:cViewPr>
        <p:scale>
          <a:sx n="81" d="100"/>
          <a:sy n="81" d="100"/>
        </p:scale>
        <p:origin x="-1122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67F3C-5A93-4112-85F3-1763626AC5FC}" type="doc">
      <dgm:prSet loTypeId="urn:microsoft.com/office/officeart/2005/8/layout/orgChart1" loCatId="hierarchy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57FF85A0-0BEB-4570-B713-241D2C01A63C}">
      <dgm:prSet phldrT="[Tekst]" custT="1"/>
      <dgm:spPr/>
      <dgm:t>
        <a:bodyPr/>
        <a:lstStyle/>
        <a:p>
          <a:pPr>
            <a:spcAft>
              <a:spcPts val="600"/>
            </a:spcAft>
          </a:pPr>
          <a:r>
            <a:rPr lang="sr-Latn-BA" sz="1400" b="1" cap="none" spc="0" smtClean="0">
              <a:ln w="50800"/>
              <a:effectLst/>
            </a:rPr>
            <a:t>Rudarska Divizija</a:t>
          </a:r>
          <a:endParaRPr lang="pl-PL" sz="1400" b="1" cap="none" spc="0" dirty="0">
            <a:ln w="50800"/>
            <a:effectLst/>
          </a:endParaRPr>
        </a:p>
      </dgm:t>
    </dgm:pt>
    <dgm:pt modelId="{8483C618-C1CE-4DC0-B4DB-D4BBA164E13B}" type="parTrans" cxnId="{1770F02D-688F-4311-BE38-0DC6C637EE2F}">
      <dgm:prSet/>
      <dgm:spPr/>
      <dgm:t>
        <a:bodyPr/>
        <a:lstStyle/>
        <a:p>
          <a:endParaRPr lang="pl-PL"/>
        </a:p>
      </dgm:t>
    </dgm:pt>
    <dgm:pt modelId="{030B3BDE-E127-4463-BD1C-DB81736D5F71}" type="sibTrans" cxnId="{1770F02D-688F-4311-BE38-0DC6C637EE2F}">
      <dgm:prSet/>
      <dgm:spPr/>
      <dgm:t>
        <a:bodyPr/>
        <a:lstStyle/>
        <a:p>
          <a:endParaRPr lang="pl-PL"/>
        </a:p>
      </dgm:t>
    </dgm:pt>
    <dgm:pt modelId="{FA6AD889-21DD-4BDC-A86B-1C06A425DA9F}">
      <dgm:prSet phldrT="[Tekst]" custT="1"/>
      <dgm:spPr/>
      <dgm:t>
        <a:bodyPr/>
        <a:lstStyle/>
        <a:p>
          <a:pPr>
            <a:spcAft>
              <a:spcPts val="600"/>
            </a:spcAft>
          </a:pPr>
          <a:r>
            <a:rPr lang="pl-PL" sz="1400" b="1" cap="none" spc="0" smtClean="0">
              <a:ln w="50800"/>
              <a:effectLst/>
            </a:rPr>
            <a:t>Industrijska </a:t>
          </a:r>
          <a:r>
            <a:rPr lang="sr-Latn-BA" sz="1400" b="1" cap="none" spc="0" smtClean="0">
              <a:ln w="50800"/>
              <a:effectLst/>
            </a:rPr>
            <a:t>Divizija</a:t>
          </a:r>
          <a:endParaRPr lang="pl-PL" sz="1400" b="1" cap="none" spc="0" dirty="0">
            <a:ln w="50800"/>
            <a:effectLst/>
          </a:endParaRPr>
        </a:p>
      </dgm:t>
    </dgm:pt>
    <dgm:pt modelId="{56D22A75-E73D-4133-A740-4C21B22F792F}" type="parTrans" cxnId="{E1FFC1B2-9FAA-425A-B6DE-A43721E6F73E}">
      <dgm:prSet/>
      <dgm:spPr/>
      <dgm:t>
        <a:bodyPr/>
        <a:lstStyle/>
        <a:p>
          <a:endParaRPr lang="pl-PL"/>
        </a:p>
      </dgm:t>
    </dgm:pt>
    <dgm:pt modelId="{6D68D321-0A56-4A9F-8B3A-FE87CB9D20B0}" type="sibTrans" cxnId="{E1FFC1B2-9FAA-425A-B6DE-A43721E6F73E}">
      <dgm:prSet/>
      <dgm:spPr/>
      <dgm:t>
        <a:bodyPr/>
        <a:lstStyle/>
        <a:p>
          <a:endParaRPr lang="pl-PL"/>
        </a:p>
      </dgm:t>
    </dgm:pt>
    <dgm:pt modelId="{A693E453-D790-4129-B387-217CC7E0CAC9}">
      <dgm:prSet phldrT="[Tekst]" custT="1"/>
      <dgm:spPr/>
      <dgm:t>
        <a:bodyPr/>
        <a:lstStyle/>
        <a:p>
          <a:pPr algn="ctr">
            <a:spcAft>
              <a:spcPts val="600"/>
            </a:spcAft>
          </a:pPr>
          <a:r>
            <a:rPr lang="pl-PL" sz="1400" b="1" cap="none" spc="0" dirty="0" err="1" smtClean="0">
              <a:ln w="50800"/>
              <a:effectLst/>
            </a:rPr>
            <a:t>Mašinska</a:t>
          </a:r>
          <a:r>
            <a:rPr lang="pl-PL" sz="1400" b="1" cap="none" spc="0" dirty="0" smtClean="0">
              <a:ln w="50800"/>
              <a:effectLst/>
            </a:rPr>
            <a:t> </a:t>
          </a:r>
          <a:r>
            <a:rPr lang="pl-PL" sz="1400" b="1" cap="none" spc="0" dirty="0" err="1" smtClean="0">
              <a:ln w="50800"/>
              <a:effectLst/>
            </a:rPr>
            <a:t>Divizija</a:t>
          </a:r>
          <a:endParaRPr lang="pl-PL" sz="1400" b="1" cap="none" spc="0" dirty="0">
            <a:ln w="50800"/>
            <a:effectLst/>
          </a:endParaRPr>
        </a:p>
      </dgm:t>
    </dgm:pt>
    <dgm:pt modelId="{3FB8DCB7-4105-49D8-9604-22CE9E34DE1F}" type="sibTrans" cxnId="{DDBB7430-D6BF-4556-BCC7-66E890D9D467}">
      <dgm:prSet/>
      <dgm:spPr/>
      <dgm:t>
        <a:bodyPr/>
        <a:lstStyle/>
        <a:p>
          <a:endParaRPr lang="pl-PL"/>
        </a:p>
      </dgm:t>
    </dgm:pt>
    <dgm:pt modelId="{9E930C4E-78CE-4DC3-8528-8B84902A15B1}" type="parTrans" cxnId="{DDBB7430-D6BF-4556-BCC7-66E890D9D467}">
      <dgm:prSet/>
      <dgm:spPr/>
      <dgm:t>
        <a:bodyPr/>
        <a:lstStyle/>
        <a:p>
          <a:endParaRPr lang="pl-PL"/>
        </a:p>
      </dgm:t>
    </dgm:pt>
    <dgm:pt modelId="{CE2E7A01-0E77-46ED-A5B7-C603338F7C33}">
      <dgm:prSet phldrT="[Tekst]" custT="1"/>
      <dgm:spPr/>
      <dgm:t>
        <a:bodyPr/>
        <a:lstStyle/>
        <a:p>
          <a:pPr>
            <a:spcAft>
              <a:spcPts val="900"/>
            </a:spcAft>
          </a:pPr>
          <a:r>
            <a:rPr lang="pl-PL" sz="1400" b="1" cap="none" spc="0" smtClean="0">
              <a:ln w="50800"/>
              <a:effectLst/>
            </a:rPr>
            <a:t>Elektro Divizija</a:t>
          </a:r>
          <a:endParaRPr lang="pl-PL" sz="1400" b="1" cap="none" spc="0" dirty="0">
            <a:ln w="50800"/>
            <a:effectLst/>
          </a:endParaRPr>
        </a:p>
      </dgm:t>
    </dgm:pt>
    <dgm:pt modelId="{3E428C16-9841-4564-84CF-FE5DCB74BB42}" type="parTrans" cxnId="{8C51D0C3-8EBA-4758-835F-AD98B00C10C0}">
      <dgm:prSet/>
      <dgm:spPr/>
      <dgm:t>
        <a:bodyPr/>
        <a:lstStyle/>
        <a:p>
          <a:endParaRPr lang="pl-PL"/>
        </a:p>
      </dgm:t>
    </dgm:pt>
    <dgm:pt modelId="{D440E8F7-325C-4F65-981B-89FDA0ABDED0}" type="sibTrans" cxnId="{8C51D0C3-8EBA-4758-835F-AD98B00C10C0}">
      <dgm:prSet/>
      <dgm:spPr/>
      <dgm:t>
        <a:bodyPr/>
        <a:lstStyle/>
        <a:p>
          <a:endParaRPr lang="pl-PL"/>
        </a:p>
      </dgm:t>
    </dgm:pt>
    <dgm:pt modelId="{8F2940E5-1BED-4D57-B8A7-AAF127D9BF44}">
      <dgm:prSet phldrT="[Tekst]" custT="1"/>
      <dgm:spPr/>
      <dgm:t>
        <a:bodyPr/>
        <a:lstStyle/>
        <a:p>
          <a:r>
            <a:rPr lang="pl-PL" sz="1800" b="1" cap="none" spc="0" smtClean="0">
              <a:ln w="50800"/>
              <a:effectLst/>
            </a:rPr>
            <a:t>GRUPA KOPEX </a:t>
          </a:r>
          <a:endParaRPr lang="pl-PL" sz="1800" b="1" cap="none" spc="0" dirty="0">
            <a:ln w="50800"/>
            <a:effectLst/>
          </a:endParaRPr>
        </a:p>
      </dgm:t>
    </dgm:pt>
    <dgm:pt modelId="{11A0D3DC-03FB-4875-912A-D051FE7153A5}" type="sibTrans" cxnId="{773BC9C3-6E51-4BB4-BC30-733041E5DCA4}">
      <dgm:prSet/>
      <dgm:spPr/>
      <dgm:t>
        <a:bodyPr/>
        <a:lstStyle/>
        <a:p>
          <a:endParaRPr lang="pl-PL"/>
        </a:p>
      </dgm:t>
    </dgm:pt>
    <dgm:pt modelId="{57FF5445-D37B-40E4-BB0F-2C84716F14E7}" type="parTrans" cxnId="{773BC9C3-6E51-4BB4-BC30-733041E5DCA4}">
      <dgm:prSet/>
      <dgm:spPr/>
      <dgm:t>
        <a:bodyPr/>
        <a:lstStyle/>
        <a:p>
          <a:endParaRPr lang="pl-PL"/>
        </a:p>
      </dgm:t>
    </dgm:pt>
    <dgm:pt modelId="{C93C9168-938E-45DA-8B4B-3349E733B88D}" type="pres">
      <dgm:prSet presAssocID="{7DA67F3C-5A93-4112-85F3-1763626AC5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4D7E714F-A885-42A3-837F-CBB5345E20DC}" type="pres">
      <dgm:prSet presAssocID="{8F2940E5-1BED-4D57-B8A7-AAF127D9BF44}" presName="hierRoot1" presStyleCnt="0">
        <dgm:presLayoutVars>
          <dgm:hierBranch val="init"/>
        </dgm:presLayoutVars>
      </dgm:prSet>
      <dgm:spPr/>
      <dgm:t>
        <a:bodyPr/>
        <a:lstStyle/>
        <a:p>
          <a:endParaRPr lang="pl-PL"/>
        </a:p>
      </dgm:t>
    </dgm:pt>
    <dgm:pt modelId="{16D049D0-B4E1-4524-A7CF-5E919F7557FF}" type="pres">
      <dgm:prSet presAssocID="{8F2940E5-1BED-4D57-B8A7-AAF127D9BF44}" presName="rootComposite1" presStyleCnt="0"/>
      <dgm:spPr/>
      <dgm:t>
        <a:bodyPr/>
        <a:lstStyle/>
        <a:p>
          <a:endParaRPr lang="pl-PL"/>
        </a:p>
      </dgm:t>
    </dgm:pt>
    <dgm:pt modelId="{DCC41FAB-2B94-4FEB-8F33-F2FC9EBFE341}" type="pres">
      <dgm:prSet presAssocID="{8F2940E5-1BED-4D57-B8A7-AAF127D9BF44}" presName="rootText1" presStyleLbl="node0" presStyleIdx="0" presStyleCnt="1" custScaleX="144109" custScaleY="55517" custLinFactNeighborX="279" custLinFactNeighborY="-1451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77F1194-398A-4B7A-9DBC-CAB5B518F9D4}" type="pres">
      <dgm:prSet presAssocID="{8F2940E5-1BED-4D57-B8A7-AAF127D9BF44}" presName="rootConnector1" presStyleLbl="node1" presStyleIdx="0" presStyleCnt="0"/>
      <dgm:spPr/>
      <dgm:t>
        <a:bodyPr/>
        <a:lstStyle/>
        <a:p>
          <a:endParaRPr lang="pl-PL"/>
        </a:p>
      </dgm:t>
    </dgm:pt>
    <dgm:pt modelId="{DC80B608-CBA5-4C92-AD9F-57C5BC78C516}" type="pres">
      <dgm:prSet presAssocID="{8F2940E5-1BED-4D57-B8A7-AAF127D9BF44}" presName="hierChild2" presStyleCnt="0"/>
      <dgm:spPr/>
      <dgm:t>
        <a:bodyPr/>
        <a:lstStyle/>
        <a:p>
          <a:endParaRPr lang="pl-PL"/>
        </a:p>
      </dgm:t>
    </dgm:pt>
    <dgm:pt modelId="{E688B74C-1FF7-44D4-9854-6F2C592088C7}" type="pres">
      <dgm:prSet presAssocID="{9E930C4E-78CE-4DC3-8528-8B84902A15B1}" presName="Name37" presStyleLbl="parChTrans1D2" presStyleIdx="0" presStyleCnt="4"/>
      <dgm:spPr/>
      <dgm:t>
        <a:bodyPr/>
        <a:lstStyle/>
        <a:p>
          <a:endParaRPr lang="pl-PL"/>
        </a:p>
      </dgm:t>
    </dgm:pt>
    <dgm:pt modelId="{F898F58B-61E0-452A-A545-447911832C46}" type="pres">
      <dgm:prSet presAssocID="{A693E453-D790-4129-B387-217CC7E0CAC9}" presName="hierRoot2" presStyleCnt="0">
        <dgm:presLayoutVars>
          <dgm:hierBranch val="init"/>
        </dgm:presLayoutVars>
      </dgm:prSet>
      <dgm:spPr/>
      <dgm:t>
        <a:bodyPr/>
        <a:lstStyle/>
        <a:p>
          <a:endParaRPr lang="pl-PL"/>
        </a:p>
      </dgm:t>
    </dgm:pt>
    <dgm:pt modelId="{5EC1B423-8980-459F-8AC3-8B555A96C0DF}" type="pres">
      <dgm:prSet presAssocID="{A693E453-D790-4129-B387-217CC7E0CAC9}" presName="rootComposite" presStyleCnt="0"/>
      <dgm:spPr/>
      <dgm:t>
        <a:bodyPr/>
        <a:lstStyle/>
        <a:p>
          <a:endParaRPr lang="pl-PL"/>
        </a:p>
      </dgm:t>
    </dgm:pt>
    <dgm:pt modelId="{1E6605C6-A8E4-4882-965F-122EE56EC122}" type="pres">
      <dgm:prSet presAssocID="{A693E453-D790-4129-B387-217CC7E0CAC9}" presName="rootText" presStyleLbl="node2" presStyleIdx="0" presStyleCnt="4" custScaleX="97191" custScaleY="47928" custLinFactNeighborX="-22" custLinFactNeighborY="-298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5A6E79C-FAAD-4D50-81DB-4AFAC2ADF486}" type="pres">
      <dgm:prSet presAssocID="{A693E453-D790-4129-B387-217CC7E0CAC9}" presName="rootConnector" presStyleLbl="node2" presStyleIdx="0" presStyleCnt="4"/>
      <dgm:spPr/>
      <dgm:t>
        <a:bodyPr/>
        <a:lstStyle/>
        <a:p>
          <a:endParaRPr lang="pl-PL"/>
        </a:p>
      </dgm:t>
    </dgm:pt>
    <dgm:pt modelId="{9ACC4A75-9A26-4C47-86A5-B69F2003CC1F}" type="pres">
      <dgm:prSet presAssocID="{A693E453-D790-4129-B387-217CC7E0CAC9}" presName="hierChild4" presStyleCnt="0"/>
      <dgm:spPr/>
      <dgm:t>
        <a:bodyPr/>
        <a:lstStyle/>
        <a:p>
          <a:endParaRPr lang="pl-PL"/>
        </a:p>
      </dgm:t>
    </dgm:pt>
    <dgm:pt modelId="{7B203460-7E86-440B-B980-AEDF47FB3085}" type="pres">
      <dgm:prSet presAssocID="{A693E453-D790-4129-B387-217CC7E0CAC9}" presName="hierChild5" presStyleCnt="0"/>
      <dgm:spPr/>
      <dgm:t>
        <a:bodyPr/>
        <a:lstStyle/>
        <a:p>
          <a:endParaRPr lang="pl-PL"/>
        </a:p>
      </dgm:t>
    </dgm:pt>
    <dgm:pt modelId="{8F5A7BDB-A781-40B9-A8B0-5BD3BB995D4F}" type="pres">
      <dgm:prSet presAssocID="{3E428C16-9841-4564-84CF-FE5DCB74BB42}" presName="Name37" presStyleLbl="parChTrans1D2" presStyleIdx="1" presStyleCnt="4"/>
      <dgm:spPr/>
      <dgm:t>
        <a:bodyPr/>
        <a:lstStyle/>
        <a:p>
          <a:endParaRPr lang="pl-PL"/>
        </a:p>
      </dgm:t>
    </dgm:pt>
    <dgm:pt modelId="{41E67C24-2BBB-4E84-BA93-719AC8144C94}" type="pres">
      <dgm:prSet presAssocID="{CE2E7A01-0E77-46ED-A5B7-C603338F7C33}" presName="hierRoot2" presStyleCnt="0">
        <dgm:presLayoutVars>
          <dgm:hierBranch val="init"/>
        </dgm:presLayoutVars>
      </dgm:prSet>
      <dgm:spPr/>
      <dgm:t>
        <a:bodyPr/>
        <a:lstStyle/>
        <a:p>
          <a:endParaRPr lang="pl-PL"/>
        </a:p>
      </dgm:t>
    </dgm:pt>
    <dgm:pt modelId="{C7473DE9-FEB8-4286-8335-7E5B76FF68AB}" type="pres">
      <dgm:prSet presAssocID="{CE2E7A01-0E77-46ED-A5B7-C603338F7C33}" presName="rootComposite" presStyleCnt="0"/>
      <dgm:spPr/>
      <dgm:t>
        <a:bodyPr/>
        <a:lstStyle/>
        <a:p>
          <a:endParaRPr lang="pl-PL"/>
        </a:p>
      </dgm:t>
    </dgm:pt>
    <dgm:pt modelId="{B2489873-28C6-4B3E-8B7A-4A09231C1E61}" type="pres">
      <dgm:prSet presAssocID="{CE2E7A01-0E77-46ED-A5B7-C603338F7C33}" presName="rootText" presStyleLbl="node2" presStyleIdx="1" presStyleCnt="4" custScaleY="47928" custLinFactNeighborX="-5533" custLinFactNeighborY="-298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17DE022-6498-49B3-BA7C-9290DF8DD16C}" type="pres">
      <dgm:prSet presAssocID="{CE2E7A01-0E77-46ED-A5B7-C603338F7C33}" presName="rootConnector" presStyleLbl="node2" presStyleIdx="1" presStyleCnt="4"/>
      <dgm:spPr/>
      <dgm:t>
        <a:bodyPr/>
        <a:lstStyle/>
        <a:p>
          <a:endParaRPr lang="pl-PL"/>
        </a:p>
      </dgm:t>
    </dgm:pt>
    <dgm:pt modelId="{2543D862-6F52-47B8-8D42-F96DA3A6CF3B}" type="pres">
      <dgm:prSet presAssocID="{CE2E7A01-0E77-46ED-A5B7-C603338F7C33}" presName="hierChild4" presStyleCnt="0"/>
      <dgm:spPr/>
      <dgm:t>
        <a:bodyPr/>
        <a:lstStyle/>
        <a:p>
          <a:endParaRPr lang="pl-PL"/>
        </a:p>
      </dgm:t>
    </dgm:pt>
    <dgm:pt modelId="{3DBDA0BE-FF83-468E-953A-807E762983E2}" type="pres">
      <dgm:prSet presAssocID="{CE2E7A01-0E77-46ED-A5B7-C603338F7C33}" presName="hierChild5" presStyleCnt="0"/>
      <dgm:spPr/>
      <dgm:t>
        <a:bodyPr/>
        <a:lstStyle/>
        <a:p>
          <a:endParaRPr lang="pl-PL"/>
        </a:p>
      </dgm:t>
    </dgm:pt>
    <dgm:pt modelId="{B2387080-B6B6-44D8-8138-7A2677896CA1}" type="pres">
      <dgm:prSet presAssocID="{8483C618-C1CE-4DC0-B4DB-D4BBA164E13B}" presName="Name37" presStyleLbl="parChTrans1D2" presStyleIdx="2" presStyleCnt="4"/>
      <dgm:spPr/>
      <dgm:t>
        <a:bodyPr/>
        <a:lstStyle/>
        <a:p>
          <a:endParaRPr lang="pl-PL"/>
        </a:p>
      </dgm:t>
    </dgm:pt>
    <dgm:pt modelId="{D7EE3430-9C47-414D-A80A-7D86B6CF40D6}" type="pres">
      <dgm:prSet presAssocID="{57FF85A0-0BEB-4570-B713-241D2C01A63C}" presName="hierRoot2" presStyleCnt="0">
        <dgm:presLayoutVars>
          <dgm:hierBranch val="init"/>
        </dgm:presLayoutVars>
      </dgm:prSet>
      <dgm:spPr/>
      <dgm:t>
        <a:bodyPr/>
        <a:lstStyle/>
        <a:p>
          <a:endParaRPr lang="pl-PL"/>
        </a:p>
      </dgm:t>
    </dgm:pt>
    <dgm:pt modelId="{3F549C17-3011-4456-B875-BE531A2CADA1}" type="pres">
      <dgm:prSet presAssocID="{57FF85A0-0BEB-4570-B713-241D2C01A63C}" presName="rootComposite" presStyleCnt="0"/>
      <dgm:spPr/>
      <dgm:t>
        <a:bodyPr/>
        <a:lstStyle/>
        <a:p>
          <a:endParaRPr lang="pl-PL"/>
        </a:p>
      </dgm:t>
    </dgm:pt>
    <dgm:pt modelId="{EC4BF3A7-C2E2-4903-A926-D640F5D5A8AC}" type="pres">
      <dgm:prSet presAssocID="{57FF85A0-0BEB-4570-B713-241D2C01A63C}" presName="rootText" presStyleLbl="node2" presStyleIdx="2" presStyleCnt="4" custScaleY="47928" custLinFactNeighborX="686" custLinFactNeighborY="-298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1EC38D8-6538-4893-B311-1D6D3DF3BC54}" type="pres">
      <dgm:prSet presAssocID="{57FF85A0-0BEB-4570-B713-241D2C01A63C}" presName="rootConnector" presStyleLbl="node2" presStyleIdx="2" presStyleCnt="4"/>
      <dgm:spPr/>
      <dgm:t>
        <a:bodyPr/>
        <a:lstStyle/>
        <a:p>
          <a:endParaRPr lang="pl-PL"/>
        </a:p>
      </dgm:t>
    </dgm:pt>
    <dgm:pt modelId="{8CAB5C09-BDCC-4EDF-864D-362C66AF83AF}" type="pres">
      <dgm:prSet presAssocID="{57FF85A0-0BEB-4570-B713-241D2C01A63C}" presName="hierChild4" presStyleCnt="0"/>
      <dgm:spPr/>
      <dgm:t>
        <a:bodyPr/>
        <a:lstStyle/>
        <a:p>
          <a:endParaRPr lang="pl-PL"/>
        </a:p>
      </dgm:t>
    </dgm:pt>
    <dgm:pt modelId="{897CB2AE-7CA3-44EF-894F-125A935E1FC4}" type="pres">
      <dgm:prSet presAssocID="{57FF85A0-0BEB-4570-B713-241D2C01A63C}" presName="hierChild5" presStyleCnt="0"/>
      <dgm:spPr/>
      <dgm:t>
        <a:bodyPr/>
        <a:lstStyle/>
        <a:p>
          <a:endParaRPr lang="pl-PL"/>
        </a:p>
      </dgm:t>
    </dgm:pt>
    <dgm:pt modelId="{6A381BDA-3210-4355-9AE8-EBBDCBF0CFE1}" type="pres">
      <dgm:prSet presAssocID="{56D22A75-E73D-4133-A740-4C21B22F792F}" presName="Name37" presStyleLbl="parChTrans1D2" presStyleIdx="3" presStyleCnt="4"/>
      <dgm:spPr/>
      <dgm:t>
        <a:bodyPr/>
        <a:lstStyle/>
        <a:p>
          <a:endParaRPr lang="pl-PL"/>
        </a:p>
      </dgm:t>
    </dgm:pt>
    <dgm:pt modelId="{41DF5464-37F4-46C8-B540-2E31745D13F0}" type="pres">
      <dgm:prSet presAssocID="{FA6AD889-21DD-4BDC-A86B-1C06A425DA9F}" presName="hierRoot2" presStyleCnt="0">
        <dgm:presLayoutVars>
          <dgm:hierBranch val="init"/>
        </dgm:presLayoutVars>
      </dgm:prSet>
      <dgm:spPr/>
      <dgm:t>
        <a:bodyPr/>
        <a:lstStyle/>
        <a:p>
          <a:endParaRPr lang="pl-PL"/>
        </a:p>
      </dgm:t>
    </dgm:pt>
    <dgm:pt modelId="{B0C002CC-F8D4-4C1D-9853-5BCA2ACCEEE8}" type="pres">
      <dgm:prSet presAssocID="{FA6AD889-21DD-4BDC-A86B-1C06A425DA9F}" presName="rootComposite" presStyleCnt="0"/>
      <dgm:spPr/>
      <dgm:t>
        <a:bodyPr/>
        <a:lstStyle/>
        <a:p>
          <a:endParaRPr lang="pl-PL"/>
        </a:p>
      </dgm:t>
    </dgm:pt>
    <dgm:pt modelId="{5F5331D6-FD34-47A4-8C67-F08B719B3415}" type="pres">
      <dgm:prSet presAssocID="{FA6AD889-21DD-4BDC-A86B-1C06A425DA9F}" presName="rootText" presStyleLbl="node2" presStyleIdx="3" presStyleCnt="4" custScaleX="88642" custScaleY="47928" custLinFactNeighborX="-7634" custLinFactNeighborY="-298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F39CAAB-AC6A-4616-A3CF-5195E6A1799F}" type="pres">
      <dgm:prSet presAssocID="{FA6AD889-21DD-4BDC-A86B-1C06A425DA9F}" presName="rootConnector" presStyleLbl="node2" presStyleIdx="3" presStyleCnt="4"/>
      <dgm:spPr/>
      <dgm:t>
        <a:bodyPr/>
        <a:lstStyle/>
        <a:p>
          <a:endParaRPr lang="pl-PL"/>
        </a:p>
      </dgm:t>
    </dgm:pt>
    <dgm:pt modelId="{FC928659-375F-4E55-9FED-EC0606392BB3}" type="pres">
      <dgm:prSet presAssocID="{FA6AD889-21DD-4BDC-A86B-1C06A425DA9F}" presName="hierChild4" presStyleCnt="0"/>
      <dgm:spPr/>
      <dgm:t>
        <a:bodyPr/>
        <a:lstStyle/>
        <a:p>
          <a:endParaRPr lang="pl-PL"/>
        </a:p>
      </dgm:t>
    </dgm:pt>
    <dgm:pt modelId="{EFC4DDD2-6B14-4781-B636-8B140C323E5E}" type="pres">
      <dgm:prSet presAssocID="{FA6AD889-21DD-4BDC-A86B-1C06A425DA9F}" presName="hierChild5" presStyleCnt="0"/>
      <dgm:spPr/>
      <dgm:t>
        <a:bodyPr/>
        <a:lstStyle/>
        <a:p>
          <a:endParaRPr lang="pl-PL"/>
        </a:p>
      </dgm:t>
    </dgm:pt>
    <dgm:pt modelId="{8F32929B-4CF0-408E-895D-EDE5311AC00E}" type="pres">
      <dgm:prSet presAssocID="{8F2940E5-1BED-4D57-B8A7-AAF127D9BF44}" presName="hierChild3" presStyleCnt="0"/>
      <dgm:spPr/>
      <dgm:t>
        <a:bodyPr/>
        <a:lstStyle/>
        <a:p>
          <a:endParaRPr lang="pl-PL"/>
        </a:p>
      </dgm:t>
    </dgm:pt>
  </dgm:ptLst>
  <dgm:cxnLst>
    <dgm:cxn modelId="{8C51D0C3-8EBA-4758-835F-AD98B00C10C0}" srcId="{8F2940E5-1BED-4D57-B8A7-AAF127D9BF44}" destId="{CE2E7A01-0E77-46ED-A5B7-C603338F7C33}" srcOrd="1" destOrd="0" parTransId="{3E428C16-9841-4564-84CF-FE5DCB74BB42}" sibTransId="{D440E8F7-325C-4F65-981B-89FDA0ABDED0}"/>
    <dgm:cxn modelId="{E212D950-A30E-405B-946B-FCB0C6C37F95}" type="presOf" srcId="{8F2940E5-1BED-4D57-B8A7-AAF127D9BF44}" destId="{E77F1194-398A-4B7A-9DBC-CAB5B518F9D4}" srcOrd="1" destOrd="0" presId="urn:microsoft.com/office/officeart/2005/8/layout/orgChart1"/>
    <dgm:cxn modelId="{773BC9C3-6E51-4BB4-BC30-733041E5DCA4}" srcId="{7DA67F3C-5A93-4112-85F3-1763626AC5FC}" destId="{8F2940E5-1BED-4D57-B8A7-AAF127D9BF44}" srcOrd="0" destOrd="0" parTransId="{57FF5445-D37B-40E4-BB0F-2C84716F14E7}" sibTransId="{11A0D3DC-03FB-4875-912A-D051FE7153A5}"/>
    <dgm:cxn modelId="{DDBB7430-D6BF-4556-BCC7-66E890D9D467}" srcId="{8F2940E5-1BED-4D57-B8A7-AAF127D9BF44}" destId="{A693E453-D790-4129-B387-217CC7E0CAC9}" srcOrd="0" destOrd="0" parTransId="{9E930C4E-78CE-4DC3-8528-8B84902A15B1}" sibTransId="{3FB8DCB7-4105-49D8-9604-22CE9E34DE1F}"/>
    <dgm:cxn modelId="{AC79A1F2-26D2-4FC6-B7C6-D2F24CDE2689}" type="presOf" srcId="{A693E453-D790-4129-B387-217CC7E0CAC9}" destId="{1E6605C6-A8E4-4882-965F-122EE56EC122}" srcOrd="0" destOrd="0" presId="urn:microsoft.com/office/officeart/2005/8/layout/orgChart1"/>
    <dgm:cxn modelId="{C9C06BA8-46B6-49C9-B37C-A3183AD48C11}" type="presOf" srcId="{56D22A75-E73D-4133-A740-4C21B22F792F}" destId="{6A381BDA-3210-4355-9AE8-EBBDCBF0CFE1}" srcOrd="0" destOrd="0" presId="urn:microsoft.com/office/officeart/2005/8/layout/orgChart1"/>
    <dgm:cxn modelId="{8989DAF0-7EE3-4C76-859C-4DCBA358A4C4}" type="presOf" srcId="{7DA67F3C-5A93-4112-85F3-1763626AC5FC}" destId="{C93C9168-938E-45DA-8B4B-3349E733B88D}" srcOrd="0" destOrd="0" presId="urn:microsoft.com/office/officeart/2005/8/layout/orgChart1"/>
    <dgm:cxn modelId="{1770F02D-688F-4311-BE38-0DC6C637EE2F}" srcId="{8F2940E5-1BED-4D57-B8A7-AAF127D9BF44}" destId="{57FF85A0-0BEB-4570-B713-241D2C01A63C}" srcOrd="2" destOrd="0" parTransId="{8483C618-C1CE-4DC0-B4DB-D4BBA164E13B}" sibTransId="{030B3BDE-E127-4463-BD1C-DB81736D5F71}"/>
    <dgm:cxn modelId="{D886C86A-3EF7-4FF9-94A4-D490A9A77DF9}" type="presOf" srcId="{9E930C4E-78CE-4DC3-8528-8B84902A15B1}" destId="{E688B74C-1FF7-44D4-9854-6F2C592088C7}" srcOrd="0" destOrd="0" presId="urn:microsoft.com/office/officeart/2005/8/layout/orgChart1"/>
    <dgm:cxn modelId="{BEDEBD8D-28B5-4A6B-AE10-EC167246BB0D}" type="presOf" srcId="{8F2940E5-1BED-4D57-B8A7-AAF127D9BF44}" destId="{DCC41FAB-2B94-4FEB-8F33-F2FC9EBFE341}" srcOrd="0" destOrd="0" presId="urn:microsoft.com/office/officeart/2005/8/layout/orgChart1"/>
    <dgm:cxn modelId="{53ABC784-3EEA-4D24-A4D4-2800C70D5258}" type="presOf" srcId="{CE2E7A01-0E77-46ED-A5B7-C603338F7C33}" destId="{417DE022-6498-49B3-BA7C-9290DF8DD16C}" srcOrd="1" destOrd="0" presId="urn:microsoft.com/office/officeart/2005/8/layout/orgChart1"/>
    <dgm:cxn modelId="{1F2E61F6-1A07-426A-A426-918E182078C8}" type="presOf" srcId="{57FF85A0-0BEB-4570-B713-241D2C01A63C}" destId="{61EC38D8-6538-4893-B311-1D6D3DF3BC54}" srcOrd="1" destOrd="0" presId="urn:microsoft.com/office/officeart/2005/8/layout/orgChart1"/>
    <dgm:cxn modelId="{3DC2E2C2-CCDC-46FA-AD06-FC0B3DED207F}" type="presOf" srcId="{A693E453-D790-4129-B387-217CC7E0CAC9}" destId="{A5A6E79C-FAAD-4D50-81DB-4AFAC2ADF486}" srcOrd="1" destOrd="0" presId="urn:microsoft.com/office/officeart/2005/8/layout/orgChart1"/>
    <dgm:cxn modelId="{2C2470D0-27E3-4171-932F-6AF5AA6F1D4F}" type="presOf" srcId="{3E428C16-9841-4564-84CF-FE5DCB74BB42}" destId="{8F5A7BDB-A781-40B9-A8B0-5BD3BB995D4F}" srcOrd="0" destOrd="0" presId="urn:microsoft.com/office/officeart/2005/8/layout/orgChart1"/>
    <dgm:cxn modelId="{6557272A-0215-4C62-85F2-D329DBF9FFF8}" type="presOf" srcId="{FA6AD889-21DD-4BDC-A86B-1C06A425DA9F}" destId="{1F39CAAB-AC6A-4616-A3CF-5195E6A1799F}" srcOrd="1" destOrd="0" presId="urn:microsoft.com/office/officeart/2005/8/layout/orgChart1"/>
    <dgm:cxn modelId="{E70889ED-9BFC-4769-897E-5D14247BD8BD}" type="presOf" srcId="{CE2E7A01-0E77-46ED-A5B7-C603338F7C33}" destId="{B2489873-28C6-4B3E-8B7A-4A09231C1E61}" srcOrd="0" destOrd="0" presId="urn:microsoft.com/office/officeart/2005/8/layout/orgChart1"/>
    <dgm:cxn modelId="{E1FFC1B2-9FAA-425A-B6DE-A43721E6F73E}" srcId="{8F2940E5-1BED-4D57-B8A7-AAF127D9BF44}" destId="{FA6AD889-21DD-4BDC-A86B-1C06A425DA9F}" srcOrd="3" destOrd="0" parTransId="{56D22A75-E73D-4133-A740-4C21B22F792F}" sibTransId="{6D68D321-0A56-4A9F-8B3A-FE87CB9D20B0}"/>
    <dgm:cxn modelId="{5343DEB5-C5CC-4113-BEDB-BE824C86AF91}" type="presOf" srcId="{57FF85A0-0BEB-4570-B713-241D2C01A63C}" destId="{EC4BF3A7-C2E2-4903-A926-D640F5D5A8AC}" srcOrd="0" destOrd="0" presId="urn:microsoft.com/office/officeart/2005/8/layout/orgChart1"/>
    <dgm:cxn modelId="{33CFB0D3-D9FF-4906-A07C-3F460304979B}" type="presOf" srcId="{8483C618-C1CE-4DC0-B4DB-D4BBA164E13B}" destId="{B2387080-B6B6-44D8-8138-7A2677896CA1}" srcOrd="0" destOrd="0" presId="urn:microsoft.com/office/officeart/2005/8/layout/orgChart1"/>
    <dgm:cxn modelId="{3F06F958-9A69-4F98-8834-EF3A0D91E939}" type="presOf" srcId="{FA6AD889-21DD-4BDC-A86B-1C06A425DA9F}" destId="{5F5331D6-FD34-47A4-8C67-F08B719B3415}" srcOrd="0" destOrd="0" presId="urn:microsoft.com/office/officeart/2005/8/layout/orgChart1"/>
    <dgm:cxn modelId="{75711848-42BC-465A-9857-B7435A44BC9E}" type="presParOf" srcId="{C93C9168-938E-45DA-8B4B-3349E733B88D}" destId="{4D7E714F-A885-42A3-837F-CBB5345E20DC}" srcOrd="0" destOrd="0" presId="urn:microsoft.com/office/officeart/2005/8/layout/orgChart1"/>
    <dgm:cxn modelId="{B9FE69F3-3DBA-4187-871D-20A444CEEBAA}" type="presParOf" srcId="{4D7E714F-A885-42A3-837F-CBB5345E20DC}" destId="{16D049D0-B4E1-4524-A7CF-5E919F7557FF}" srcOrd="0" destOrd="0" presId="urn:microsoft.com/office/officeart/2005/8/layout/orgChart1"/>
    <dgm:cxn modelId="{3AA16BBD-67B0-41A4-887E-5861DD5B22BE}" type="presParOf" srcId="{16D049D0-B4E1-4524-A7CF-5E919F7557FF}" destId="{DCC41FAB-2B94-4FEB-8F33-F2FC9EBFE341}" srcOrd="0" destOrd="0" presId="urn:microsoft.com/office/officeart/2005/8/layout/orgChart1"/>
    <dgm:cxn modelId="{4A70C938-1ED4-4712-A637-D4F923753D8D}" type="presParOf" srcId="{16D049D0-B4E1-4524-A7CF-5E919F7557FF}" destId="{E77F1194-398A-4B7A-9DBC-CAB5B518F9D4}" srcOrd="1" destOrd="0" presId="urn:microsoft.com/office/officeart/2005/8/layout/orgChart1"/>
    <dgm:cxn modelId="{FF6EA017-9038-46C7-BBAA-3A948D350898}" type="presParOf" srcId="{4D7E714F-A885-42A3-837F-CBB5345E20DC}" destId="{DC80B608-CBA5-4C92-AD9F-57C5BC78C516}" srcOrd="1" destOrd="0" presId="urn:microsoft.com/office/officeart/2005/8/layout/orgChart1"/>
    <dgm:cxn modelId="{A6C556F8-759E-4A16-A025-C0C372C68A83}" type="presParOf" srcId="{DC80B608-CBA5-4C92-AD9F-57C5BC78C516}" destId="{E688B74C-1FF7-44D4-9854-6F2C592088C7}" srcOrd="0" destOrd="0" presId="urn:microsoft.com/office/officeart/2005/8/layout/orgChart1"/>
    <dgm:cxn modelId="{83A5698C-D746-4E54-A968-7E31B11C711C}" type="presParOf" srcId="{DC80B608-CBA5-4C92-AD9F-57C5BC78C516}" destId="{F898F58B-61E0-452A-A545-447911832C46}" srcOrd="1" destOrd="0" presId="urn:microsoft.com/office/officeart/2005/8/layout/orgChart1"/>
    <dgm:cxn modelId="{35A5E686-F6C9-4042-85C2-64D2308DB793}" type="presParOf" srcId="{F898F58B-61E0-452A-A545-447911832C46}" destId="{5EC1B423-8980-459F-8AC3-8B555A96C0DF}" srcOrd="0" destOrd="0" presId="urn:microsoft.com/office/officeart/2005/8/layout/orgChart1"/>
    <dgm:cxn modelId="{9AC753DC-F999-4A0B-BF07-F4D51A52233B}" type="presParOf" srcId="{5EC1B423-8980-459F-8AC3-8B555A96C0DF}" destId="{1E6605C6-A8E4-4882-965F-122EE56EC122}" srcOrd="0" destOrd="0" presId="urn:microsoft.com/office/officeart/2005/8/layout/orgChart1"/>
    <dgm:cxn modelId="{2C5A6198-7E3A-413D-B427-3AFC66DC1DEE}" type="presParOf" srcId="{5EC1B423-8980-459F-8AC3-8B555A96C0DF}" destId="{A5A6E79C-FAAD-4D50-81DB-4AFAC2ADF486}" srcOrd="1" destOrd="0" presId="urn:microsoft.com/office/officeart/2005/8/layout/orgChart1"/>
    <dgm:cxn modelId="{C66ECDA5-7642-488A-9784-9FDFB946FD3C}" type="presParOf" srcId="{F898F58B-61E0-452A-A545-447911832C46}" destId="{9ACC4A75-9A26-4C47-86A5-B69F2003CC1F}" srcOrd="1" destOrd="0" presId="urn:microsoft.com/office/officeart/2005/8/layout/orgChart1"/>
    <dgm:cxn modelId="{5647965F-44AB-485C-81A7-C8DBCC7AA892}" type="presParOf" srcId="{F898F58B-61E0-452A-A545-447911832C46}" destId="{7B203460-7E86-440B-B980-AEDF47FB3085}" srcOrd="2" destOrd="0" presId="urn:microsoft.com/office/officeart/2005/8/layout/orgChart1"/>
    <dgm:cxn modelId="{2417D9C8-48A3-44B5-8ECE-BACA53CAEB27}" type="presParOf" srcId="{DC80B608-CBA5-4C92-AD9F-57C5BC78C516}" destId="{8F5A7BDB-A781-40B9-A8B0-5BD3BB995D4F}" srcOrd="2" destOrd="0" presId="urn:microsoft.com/office/officeart/2005/8/layout/orgChart1"/>
    <dgm:cxn modelId="{92177276-6454-4111-963A-AA969849BF1A}" type="presParOf" srcId="{DC80B608-CBA5-4C92-AD9F-57C5BC78C516}" destId="{41E67C24-2BBB-4E84-BA93-719AC8144C94}" srcOrd="3" destOrd="0" presId="urn:microsoft.com/office/officeart/2005/8/layout/orgChart1"/>
    <dgm:cxn modelId="{18EED9C5-30A9-4612-AB92-DEFE579A3E53}" type="presParOf" srcId="{41E67C24-2BBB-4E84-BA93-719AC8144C94}" destId="{C7473DE9-FEB8-4286-8335-7E5B76FF68AB}" srcOrd="0" destOrd="0" presId="urn:microsoft.com/office/officeart/2005/8/layout/orgChart1"/>
    <dgm:cxn modelId="{4AE7F111-8821-4874-A467-8D317342C656}" type="presParOf" srcId="{C7473DE9-FEB8-4286-8335-7E5B76FF68AB}" destId="{B2489873-28C6-4B3E-8B7A-4A09231C1E61}" srcOrd="0" destOrd="0" presId="urn:microsoft.com/office/officeart/2005/8/layout/orgChart1"/>
    <dgm:cxn modelId="{0A7F87F6-B26A-4D35-BFBF-0A1BD6C50EE2}" type="presParOf" srcId="{C7473DE9-FEB8-4286-8335-7E5B76FF68AB}" destId="{417DE022-6498-49B3-BA7C-9290DF8DD16C}" srcOrd="1" destOrd="0" presId="urn:microsoft.com/office/officeart/2005/8/layout/orgChart1"/>
    <dgm:cxn modelId="{3ECE65EE-0959-43A5-A9CD-5CCCC2BC43F1}" type="presParOf" srcId="{41E67C24-2BBB-4E84-BA93-719AC8144C94}" destId="{2543D862-6F52-47B8-8D42-F96DA3A6CF3B}" srcOrd="1" destOrd="0" presId="urn:microsoft.com/office/officeart/2005/8/layout/orgChart1"/>
    <dgm:cxn modelId="{918EB604-4E8D-42E6-A570-8025019E7DC5}" type="presParOf" srcId="{41E67C24-2BBB-4E84-BA93-719AC8144C94}" destId="{3DBDA0BE-FF83-468E-953A-807E762983E2}" srcOrd="2" destOrd="0" presId="urn:microsoft.com/office/officeart/2005/8/layout/orgChart1"/>
    <dgm:cxn modelId="{FA4DC6E9-755C-47AA-8B2A-9755CDE05B48}" type="presParOf" srcId="{DC80B608-CBA5-4C92-AD9F-57C5BC78C516}" destId="{B2387080-B6B6-44D8-8138-7A2677896CA1}" srcOrd="4" destOrd="0" presId="urn:microsoft.com/office/officeart/2005/8/layout/orgChart1"/>
    <dgm:cxn modelId="{E46BD232-2936-4F98-B862-5D2FC12CD074}" type="presParOf" srcId="{DC80B608-CBA5-4C92-AD9F-57C5BC78C516}" destId="{D7EE3430-9C47-414D-A80A-7D86B6CF40D6}" srcOrd="5" destOrd="0" presId="urn:microsoft.com/office/officeart/2005/8/layout/orgChart1"/>
    <dgm:cxn modelId="{B3F22161-52B0-4AFE-962B-615AF8300A5A}" type="presParOf" srcId="{D7EE3430-9C47-414D-A80A-7D86B6CF40D6}" destId="{3F549C17-3011-4456-B875-BE531A2CADA1}" srcOrd="0" destOrd="0" presId="urn:microsoft.com/office/officeart/2005/8/layout/orgChart1"/>
    <dgm:cxn modelId="{CAC31316-B1A7-4C65-9A0F-2A066696E25C}" type="presParOf" srcId="{3F549C17-3011-4456-B875-BE531A2CADA1}" destId="{EC4BF3A7-C2E2-4903-A926-D640F5D5A8AC}" srcOrd="0" destOrd="0" presId="urn:microsoft.com/office/officeart/2005/8/layout/orgChart1"/>
    <dgm:cxn modelId="{CA0BC9CD-643E-4173-AFF7-5280AA8F83C8}" type="presParOf" srcId="{3F549C17-3011-4456-B875-BE531A2CADA1}" destId="{61EC38D8-6538-4893-B311-1D6D3DF3BC54}" srcOrd="1" destOrd="0" presId="urn:microsoft.com/office/officeart/2005/8/layout/orgChart1"/>
    <dgm:cxn modelId="{2025DDFB-4532-4AA7-A2B1-BB2E9BBCF7CE}" type="presParOf" srcId="{D7EE3430-9C47-414D-A80A-7D86B6CF40D6}" destId="{8CAB5C09-BDCC-4EDF-864D-362C66AF83AF}" srcOrd="1" destOrd="0" presId="urn:microsoft.com/office/officeart/2005/8/layout/orgChart1"/>
    <dgm:cxn modelId="{2777AFFA-3099-45BC-BD73-0F1CC60F46AE}" type="presParOf" srcId="{D7EE3430-9C47-414D-A80A-7D86B6CF40D6}" destId="{897CB2AE-7CA3-44EF-894F-125A935E1FC4}" srcOrd="2" destOrd="0" presId="urn:microsoft.com/office/officeart/2005/8/layout/orgChart1"/>
    <dgm:cxn modelId="{73FE1782-4D30-4516-BC93-783B32DDBEB4}" type="presParOf" srcId="{DC80B608-CBA5-4C92-AD9F-57C5BC78C516}" destId="{6A381BDA-3210-4355-9AE8-EBBDCBF0CFE1}" srcOrd="6" destOrd="0" presId="urn:microsoft.com/office/officeart/2005/8/layout/orgChart1"/>
    <dgm:cxn modelId="{6044531A-1306-4765-844B-4F1B4F73EF95}" type="presParOf" srcId="{DC80B608-CBA5-4C92-AD9F-57C5BC78C516}" destId="{41DF5464-37F4-46C8-B540-2E31745D13F0}" srcOrd="7" destOrd="0" presId="urn:microsoft.com/office/officeart/2005/8/layout/orgChart1"/>
    <dgm:cxn modelId="{E81B47B7-3690-4F9C-94A2-89FDDD5F528A}" type="presParOf" srcId="{41DF5464-37F4-46C8-B540-2E31745D13F0}" destId="{B0C002CC-F8D4-4C1D-9853-5BCA2ACCEEE8}" srcOrd="0" destOrd="0" presId="urn:microsoft.com/office/officeart/2005/8/layout/orgChart1"/>
    <dgm:cxn modelId="{7F8B468A-5B80-43BE-9AC1-80BA239709E8}" type="presParOf" srcId="{B0C002CC-F8D4-4C1D-9853-5BCA2ACCEEE8}" destId="{5F5331D6-FD34-47A4-8C67-F08B719B3415}" srcOrd="0" destOrd="0" presId="urn:microsoft.com/office/officeart/2005/8/layout/orgChart1"/>
    <dgm:cxn modelId="{EE86390E-E0AC-41F9-86EE-A182F575F585}" type="presParOf" srcId="{B0C002CC-F8D4-4C1D-9853-5BCA2ACCEEE8}" destId="{1F39CAAB-AC6A-4616-A3CF-5195E6A1799F}" srcOrd="1" destOrd="0" presId="urn:microsoft.com/office/officeart/2005/8/layout/orgChart1"/>
    <dgm:cxn modelId="{57C86086-1614-4959-9C29-DCFF50A098E5}" type="presParOf" srcId="{41DF5464-37F4-46C8-B540-2E31745D13F0}" destId="{FC928659-375F-4E55-9FED-EC0606392BB3}" srcOrd="1" destOrd="0" presId="urn:microsoft.com/office/officeart/2005/8/layout/orgChart1"/>
    <dgm:cxn modelId="{91F24039-FC0F-4922-B58A-2BF7B65D60E4}" type="presParOf" srcId="{41DF5464-37F4-46C8-B540-2E31745D13F0}" destId="{EFC4DDD2-6B14-4781-B636-8B140C323E5E}" srcOrd="2" destOrd="0" presId="urn:microsoft.com/office/officeart/2005/8/layout/orgChart1"/>
    <dgm:cxn modelId="{074D4006-A965-45B7-9248-461FD83F6E23}" type="presParOf" srcId="{4D7E714F-A885-42A3-837F-CBB5345E20DC}" destId="{8F32929B-4CF0-408E-895D-EDE5311AC00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381BDA-3210-4355-9AE8-EBBDCBF0CFE1}">
      <dsp:nvSpPr>
        <dsp:cNvPr id="0" name=""/>
        <dsp:cNvSpPr/>
      </dsp:nvSpPr>
      <dsp:spPr>
        <a:xfrm>
          <a:off x="4451767" y="549910"/>
          <a:ext cx="3411024" cy="530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204"/>
              </a:lnTo>
              <a:lnTo>
                <a:pt x="3411024" y="322204"/>
              </a:lnTo>
              <a:lnTo>
                <a:pt x="3411024" y="53021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87080-B6B6-44D8-8138-7A2677896CA1}">
      <dsp:nvSpPr>
        <dsp:cNvPr id="0" name=""/>
        <dsp:cNvSpPr/>
      </dsp:nvSpPr>
      <dsp:spPr>
        <a:xfrm>
          <a:off x="4451767" y="549910"/>
          <a:ext cx="1291279" cy="530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204"/>
              </a:lnTo>
              <a:lnTo>
                <a:pt x="1291279" y="322204"/>
              </a:lnTo>
              <a:lnTo>
                <a:pt x="1291279" y="53021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A7BDB-A781-40B9-A8B0-5BD3BB995D4F}">
      <dsp:nvSpPr>
        <dsp:cNvPr id="0" name=""/>
        <dsp:cNvSpPr/>
      </dsp:nvSpPr>
      <dsp:spPr>
        <a:xfrm>
          <a:off x="3222772" y="549910"/>
          <a:ext cx="1228994" cy="530214"/>
        </a:xfrm>
        <a:custGeom>
          <a:avLst/>
          <a:gdLst/>
          <a:ahLst/>
          <a:cxnLst/>
          <a:rect l="0" t="0" r="0" b="0"/>
          <a:pathLst>
            <a:path>
              <a:moveTo>
                <a:pt x="1228994" y="0"/>
              </a:moveTo>
              <a:lnTo>
                <a:pt x="1228994" y="322204"/>
              </a:lnTo>
              <a:lnTo>
                <a:pt x="0" y="322204"/>
              </a:lnTo>
              <a:lnTo>
                <a:pt x="0" y="53021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8B74C-1FF7-44D4-9854-6F2C592088C7}">
      <dsp:nvSpPr>
        <dsp:cNvPr id="0" name=""/>
        <dsp:cNvSpPr/>
      </dsp:nvSpPr>
      <dsp:spPr>
        <a:xfrm>
          <a:off x="962702" y="549910"/>
          <a:ext cx="3489065" cy="530214"/>
        </a:xfrm>
        <a:custGeom>
          <a:avLst/>
          <a:gdLst/>
          <a:ahLst/>
          <a:cxnLst/>
          <a:rect l="0" t="0" r="0" b="0"/>
          <a:pathLst>
            <a:path>
              <a:moveTo>
                <a:pt x="3489065" y="0"/>
              </a:moveTo>
              <a:lnTo>
                <a:pt x="3489065" y="322204"/>
              </a:lnTo>
              <a:lnTo>
                <a:pt x="0" y="322204"/>
              </a:lnTo>
              <a:lnTo>
                <a:pt x="0" y="53021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41FAB-2B94-4FEB-8F33-F2FC9EBFE341}">
      <dsp:nvSpPr>
        <dsp:cNvPr id="0" name=""/>
        <dsp:cNvSpPr/>
      </dsp:nvSpPr>
      <dsp:spPr>
        <a:xfrm>
          <a:off x="3024330" y="0"/>
          <a:ext cx="2854873" cy="549910"/>
        </a:xfrm>
        <a:prstGeom prst="rect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cap="none" spc="0" smtClean="0">
              <a:ln w="50800"/>
              <a:effectLst/>
            </a:rPr>
            <a:t>GRUPA KOPEX </a:t>
          </a:r>
          <a:endParaRPr lang="pl-PL" sz="1800" b="1" kern="1200" cap="none" spc="0" dirty="0">
            <a:ln w="50800"/>
            <a:effectLst/>
          </a:endParaRPr>
        </a:p>
      </dsp:txBody>
      <dsp:txXfrm>
        <a:off x="3024330" y="0"/>
        <a:ext cx="2854873" cy="549910"/>
      </dsp:txXfrm>
    </dsp:sp>
    <dsp:sp modelId="{1E6605C6-A8E4-4882-965F-122EE56EC122}">
      <dsp:nvSpPr>
        <dsp:cNvPr id="0" name=""/>
        <dsp:cNvSpPr/>
      </dsp:nvSpPr>
      <dsp:spPr>
        <a:xfrm>
          <a:off x="0" y="1080124"/>
          <a:ext cx="1925404" cy="47473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1400" b="1" kern="1200" cap="none" spc="0" dirty="0" err="1" smtClean="0">
              <a:ln w="50800"/>
              <a:effectLst/>
            </a:rPr>
            <a:t>Mašinska</a:t>
          </a:r>
          <a:r>
            <a:rPr lang="pl-PL" sz="1400" b="1" kern="1200" cap="none" spc="0" dirty="0" smtClean="0">
              <a:ln w="50800"/>
              <a:effectLst/>
            </a:rPr>
            <a:t> </a:t>
          </a:r>
          <a:r>
            <a:rPr lang="pl-PL" sz="1400" b="1" kern="1200" cap="none" spc="0" dirty="0" err="1" smtClean="0">
              <a:ln w="50800"/>
              <a:effectLst/>
            </a:rPr>
            <a:t>Divizija</a:t>
          </a:r>
          <a:endParaRPr lang="pl-PL" sz="1400" b="1" kern="1200" cap="none" spc="0" dirty="0">
            <a:ln w="50800"/>
            <a:effectLst/>
          </a:endParaRPr>
        </a:p>
      </dsp:txBody>
      <dsp:txXfrm>
        <a:off x="0" y="1080124"/>
        <a:ext cx="1925404" cy="474739"/>
      </dsp:txXfrm>
    </dsp:sp>
    <dsp:sp modelId="{B2489873-28C6-4B3E-8B7A-4A09231C1E61}">
      <dsp:nvSpPr>
        <dsp:cNvPr id="0" name=""/>
        <dsp:cNvSpPr/>
      </dsp:nvSpPr>
      <dsp:spPr>
        <a:xfrm>
          <a:off x="2232246" y="1080124"/>
          <a:ext cx="1981051" cy="47473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pl-PL" sz="1400" b="1" kern="1200" cap="none" spc="0" smtClean="0">
              <a:ln w="50800"/>
              <a:effectLst/>
            </a:rPr>
            <a:t>Elektro Divizija</a:t>
          </a:r>
          <a:endParaRPr lang="pl-PL" sz="1400" b="1" kern="1200" cap="none" spc="0" dirty="0">
            <a:ln w="50800"/>
            <a:effectLst/>
          </a:endParaRPr>
        </a:p>
      </dsp:txBody>
      <dsp:txXfrm>
        <a:off x="2232246" y="1080124"/>
        <a:ext cx="1981051" cy="474739"/>
      </dsp:txXfrm>
    </dsp:sp>
    <dsp:sp modelId="{EC4BF3A7-C2E2-4903-A926-D640F5D5A8AC}">
      <dsp:nvSpPr>
        <dsp:cNvPr id="0" name=""/>
        <dsp:cNvSpPr/>
      </dsp:nvSpPr>
      <dsp:spPr>
        <a:xfrm>
          <a:off x="4752520" y="1080124"/>
          <a:ext cx="1981051" cy="47473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sr-Latn-BA" sz="1400" b="1" kern="1200" cap="none" spc="0" smtClean="0">
              <a:ln w="50800"/>
              <a:effectLst/>
            </a:rPr>
            <a:t>Rudarska Divizija</a:t>
          </a:r>
          <a:endParaRPr lang="pl-PL" sz="1400" b="1" kern="1200" cap="none" spc="0" dirty="0">
            <a:ln w="50800"/>
            <a:effectLst/>
          </a:endParaRPr>
        </a:p>
      </dsp:txBody>
      <dsp:txXfrm>
        <a:off x="4752520" y="1080124"/>
        <a:ext cx="1981051" cy="474739"/>
      </dsp:txXfrm>
    </dsp:sp>
    <dsp:sp modelId="{5F5331D6-FD34-47A4-8C67-F08B719B3415}">
      <dsp:nvSpPr>
        <dsp:cNvPr id="0" name=""/>
        <dsp:cNvSpPr/>
      </dsp:nvSpPr>
      <dsp:spPr>
        <a:xfrm>
          <a:off x="6984769" y="1080124"/>
          <a:ext cx="1756043" cy="47473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1400" b="1" kern="1200" cap="none" spc="0" smtClean="0">
              <a:ln w="50800"/>
              <a:effectLst/>
            </a:rPr>
            <a:t>Industrijska </a:t>
          </a:r>
          <a:r>
            <a:rPr lang="sr-Latn-BA" sz="1400" b="1" kern="1200" cap="none" spc="0" smtClean="0">
              <a:ln w="50800"/>
              <a:effectLst/>
            </a:rPr>
            <a:t>Divizija</a:t>
          </a:r>
          <a:endParaRPr lang="pl-PL" sz="1400" b="1" kern="1200" cap="none" spc="0" dirty="0">
            <a:ln w="50800"/>
            <a:effectLst/>
          </a:endParaRPr>
        </a:p>
      </dsp:txBody>
      <dsp:txXfrm>
        <a:off x="6984769" y="1080124"/>
        <a:ext cx="1756043" cy="474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1901" cy="493395"/>
          </a:xfrm>
          <a:prstGeom prst="rect">
            <a:avLst/>
          </a:prstGeom>
        </p:spPr>
        <p:txBody>
          <a:bodyPr vert="horz" lIns="90928" tIns="45464" rIns="90928" bIns="4546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32459" y="0"/>
            <a:ext cx="2931901" cy="493395"/>
          </a:xfrm>
          <a:prstGeom prst="rect">
            <a:avLst/>
          </a:prstGeom>
        </p:spPr>
        <p:txBody>
          <a:bodyPr vert="horz" lIns="90928" tIns="45464" rIns="90928" bIns="45464" rtlCol="0"/>
          <a:lstStyle>
            <a:lvl1pPr algn="r">
              <a:defRPr sz="1200"/>
            </a:lvl1pPr>
          </a:lstStyle>
          <a:p>
            <a:fld id="{695296C3-D5E7-4C42-AF83-435B3C510C3F}" type="datetimeFigureOut">
              <a:rPr lang="pl-PL" smtClean="0"/>
              <a:pPr/>
              <a:t>2015-05-07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28" tIns="45464" rIns="90928" bIns="45464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6593" y="4687253"/>
            <a:ext cx="5412740" cy="4440555"/>
          </a:xfrm>
          <a:prstGeom prst="rect">
            <a:avLst/>
          </a:prstGeom>
        </p:spPr>
        <p:txBody>
          <a:bodyPr vert="horz" lIns="90928" tIns="45464" rIns="90928" bIns="45464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2792"/>
            <a:ext cx="2931901" cy="493395"/>
          </a:xfrm>
          <a:prstGeom prst="rect">
            <a:avLst/>
          </a:prstGeom>
        </p:spPr>
        <p:txBody>
          <a:bodyPr vert="horz" lIns="90928" tIns="45464" rIns="90928" bIns="4546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32459" y="9372792"/>
            <a:ext cx="2931901" cy="493395"/>
          </a:xfrm>
          <a:prstGeom prst="rect">
            <a:avLst/>
          </a:prstGeom>
        </p:spPr>
        <p:txBody>
          <a:bodyPr vert="horz" lIns="90928" tIns="45464" rIns="90928" bIns="45464" rtlCol="0" anchor="b"/>
          <a:lstStyle>
            <a:lvl1pPr algn="r">
              <a:defRPr sz="1200"/>
            </a:lvl1pPr>
          </a:lstStyle>
          <a:p>
            <a:fld id="{3D33D84E-B05D-4086-9CFE-EE5858FB40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2990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39775"/>
            <a:ext cx="4933950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97890-5F3A-4101-9150-7E322D53F287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pl-PL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1841"/>
              </a:lnSpc>
              <a:spcBef>
                <a:spcPts val="351"/>
              </a:spcBef>
              <a:spcAft>
                <a:spcPts val="351"/>
              </a:spcAft>
              <a:defRPr/>
            </a:lvl1pPr>
            <a:lvl2pPr>
              <a:lnSpc>
                <a:spcPts val="1841"/>
              </a:lnSpc>
              <a:spcBef>
                <a:spcPts val="351"/>
              </a:spcBef>
              <a:spcAft>
                <a:spcPts val="351"/>
              </a:spcAft>
              <a:defRPr/>
            </a:lvl2pPr>
            <a:lvl3pPr>
              <a:lnSpc>
                <a:spcPts val="1841"/>
              </a:lnSpc>
              <a:spcBef>
                <a:spcPts val="351"/>
              </a:spcBef>
              <a:spcAft>
                <a:spcPts val="351"/>
              </a:spcAft>
              <a:defRPr/>
            </a:lvl3pPr>
            <a:lvl4pPr>
              <a:lnSpc>
                <a:spcPts val="1841"/>
              </a:lnSpc>
              <a:spcBef>
                <a:spcPts val="351"/>
              </a:spcBef>
              <a:spcAft>
                <a:spcPts val="351"/>
              </a:spcAft>
              <a:defRPr/>
            </a:lvl4pPr>
            <a:lvl5pPr>
              <a:lnSpc>
                <a:spcPts val="1841"/>
              </a:lnSpc>
              <a:spcBef>
                <a:spcPts val="351"/>
              </a:spcBef>
              <a:spcAft>
                <a:spcPts val="351"/>
              </a:spcAft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8E6D-A0F3-4CD2-9B7C-95696703DA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3600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BB98C-0F9C-4AEB-B635-347F4466A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39221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E4758-1466-4E1A-8333-797C9C534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6955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612" y="275012"/>
            <a:ext cx="8239917" cy="60617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46612" y="1077007"/>
            <a:ext cx="4054799" cy="502939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31730" y="1077007"/>
            <a:ext cx="4054800" cy="502939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6ED8F-C8E9-469E-A8EF-7CE5F6A1F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05913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5918" y="204770"/>
            <a:ext cx="607223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* Industrial Technologies </a:t>
            </a:r>
            <a:r>
              <a:rPr lang="pl-PL" dirty="0" err="1" smtClean="0"/>
              <a:t>Suplier</a:t>
            </a:r>
            <a:r>
              <a:rPr lang="pl-PL" dirty="0" smtClean="0"/>
              <a:t> Worldwide *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FCEA7-7F45-4AEC-A935-637C5FCBCA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712019"/>
      </p:ext>
    </p:extLst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http://www.grillgas.com.pl/files/pl/logo-kopex-1260790298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2536" y="6212948"/>
            <a:ext cx="1692780" cy="57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oliniowy 8"/>
          <p:cNvCxnSpPr/>
          <p:nvPr userDrawn="1"/>
        </p:nvCxnSpPr>
        <p:spPr bwMode="auto">
          <a:xfrm>
            <a:off x="1862466" y="6498038"/>
            <a:ext cx="6834923" cy="0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Łącznik prostoliniowy 10"/>
          <p:cNvCxnSpPr>
            <a:cxnSpLocks noChangeShapeType="1"/>
          </p:cNvCxnSpPr>
          <p:nvPr userDrawn="1"/>
        </p:nvCxnSpPr>
        <p:spPr bwMode="auto">
          <a:xfrm>
            <a:off x="1862466" y="6564271"/>
            <a:ext cx="683492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" name="Łącznik prostoliniowy 8"/>
          <p:cNvCxnSpPr/>
          <p:nvPr userDrawn="1"/>
        </p:nvCxnSpPr>
        <p:spPr bwMode="auto">
          <a:xfrm>
            <a:off x="446612" y="947420"/>
            <a:ext cx="8250777" cy="0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612" y="1077007"/>
            <a:ext cx="8239917" cy="502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46612" y="275012"/>
            <a:ext cx="8239917" cy="60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47" tIns="40074" rIns="80147" bIns="400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</a:t>
            </a:r>
            <a:r>
              <a:rPr lang="en-US" smtClean="0"/>
              <a:t>liknij, aby edytować styl wzorca tytułu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1575" y="6302219"/>
            <a:ext cx="2133962" cy="4765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47" tIns="40074" rIns="80147" bIns="4007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58CFB-E9A7-4C87-ACB1-86F405E1F3C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38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5pPr>
      <a:lvl6pPr marL="400736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6pPr>
      <a:lvl7pPr marL="801472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7pPr>
      <a:lvl8pPr marL="1202207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8pPr>
      <a:lvl9pPr marL="1602943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charset="0"/>
        </a:defRPr>
      </a:lvl9pPr>
    </p:titleStyle>
    <p:bodyStyle>
      <a:lvl1pPr marL="342295" indent="-342295" algn="l" rtl="0" eaLnBrk="0" fontAlgn="base" hangingPunct="0">
        <a:lnSpc>
          <a:spcPts val="1578"/>
        </a:lnSpc>
        <a:spcBef>
          <a:spcPts val="351"/>
        </a:spcBef>
        <a:spcAft>
          <a:spcPts val="351"/>
        </a:spcAft>
        <a:buClr>
          <a:srgbClr val="008000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1640" indent="-285246" algn="l" rtl="0" eaLnBrk="0" fontAlgn="base" hangingPunct="0">
        <a:lnSpc>
          <a:spcPts val="1578"/>
        </a:lnSpc>
        <a:spcBef>
          <a:spcPts val="351"/>
        </a:spcBef>
        <a:spcAft>
          <a:spcPts val="351"/>
        </a:spcAft>
        <a:buClr>
          <a:srgbClr val="008000"/>
        </a:buClr>
        <a:buChar char="–"/>
        <a:defRPr sz="1400">
          <a:solidFill>
            <a:schemeClr val="tx1"/>
          </a:solidFill>
          <a:latin typeface="+mn-lt"/>
        </a:defRPr>
      </a:lvl2pPr>
      <a:lvl3pPr marL="1142376" indent="-228197" algn="l" rtl="0" eaLnBrk="0" fontAlgn="base" hangingPunct="0">
        <a:lnSpc>
          <a:spcPts val="1578"/>
        </a:lnSpc>
        <a:spcBef>
          <a:spcPts val="351"/>
        </a:spcBef>
        <a:spcAft>
          <a:spcPts val="351"/>
        </a:spcAft>
        <a:buClr>
          <a:srgbClr val="008000"/>
        </a:buClr>
        <a:buChar char="•"/>
        <a:defRPr sz="1200">
          <a:solidFill>
            <a:schemeClr val="tx1"/>
          </a:solidFill>
          <a:latin typeface="+mn-lt"/>
        </a:defRPr>
      </a:lvl3pPr>
      <a:lvl4pPr marL="1598769" indent="-228197" algn="l" rtl="0" eaLnBrk="0" fontAlgn="base" hangingPunct="0">
        <a:lnSpc>
          <a:spcPts val="1578"/>
        </a:lnSpc>
        <a:spcBef>
          <a:spcPts val="351"/>
        </a:spcBef>
        <a:spcAft>
          <a:spcPts val="351"/>
        </a:spcAft>
        <a:buClr>
          <a:srgbClr val="008000"/>
        </a:buClr>
        <a:buChar char="–"/>
        <a:defRPr sz="1100">
          <a:solidFill>
            <a:schemeClr val="tx1"/>
          </a:solidFill>
          <a:latin typeface="+mn-lt"/>
        </a:defRPr>
      </a:lvl4pPr>
      <a:lvl5pPr marL="2056554" indent="-228197" algn="l" rtl="0" eaLnBrk="0" fontAlgn="base" hangingPunct="0">
        <a:lnSpc>
          <a:spcPts val="1578"/>
        </a:lnSpc>
        <a:spcBef>
          <a:spcPts val="351"/>
        </a:spcBef>
        <a:spcAft>
          <a:spcPts val="351"/>
        </a:spcAft>
        <a:buClr>
          <a:srgbClr val="008000"/>
        </a:buClr>
        <a:buChar char="»"/>
        <a:defRPr sz="1000">
          <a:solidFill>
            <a:schemeClr val="tx1"/>
          </a:solidFill>
          <a:latin typeface="+mn-lt"/>
        </a:defRPr>
      </a:lvl5pPr>
      <a:lvl6pPr marL="2457290" indent="-228197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»"/>
        <a:defRPr sz="1000">
          <a:solidFill>
            <a:schemeClr val="tx1"/>
          </a:solidFill>
          <a:latin typeface="+mn-lt"/>
        </a:defRPr>
      </a:lvl6pPr>
      <a:lvl7pPr marL="2858025" indent="-228197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»"/>
        <a:defRPr sz="1000">
          <a:solidFill>
            <a:schemeClr val="tx1"/>
          </a:solidFill>
          <a:latin typeface="+mn-lt"/>
        </a:defRPr>
      </a:lvl7pPr>
      <a:lvl8pPr marL="3258761" indent="-228197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»"/>
        <a:defRPr sz="1000">
          <a:solidFill>
            <a:schemeClr val="tx1"/>
          </a:solidFill>
          <a:latin typeface="+mn-lt"/>
        </a:defRPr>
      </a:lvl8pPr>
      <a:lvl9pPr marL="3659497" indent="-228197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jpeg"/><Relationship Id="rId4" Type="http://schemas.openxmlformats.org/officeDocument/2006/relationships/diagramData" Target="../diagrams/data1.xml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ialozygr\Pictures\kop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768752" cy="27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O:\Kontrakt_Breza\zdjecia negocjacje,realizacjaSC BREZA IP\, nie wysylac na zwen firmy\zdjecia 2010BREZA IP\Test kompatybilności - Breza - styczeń\Dzień 2 - 29.01.2014\2014-01-29_Kopex_Tagor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748973" cy="583264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699792" y="609329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Test kompatibilnosti za RMU Breza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O:\Kontrakt_Breza\zdjecia negocjacje,realizacjaSC BREZA IP\, nie wysylac na zwen firmy\zdjecia 2010BREZA IP\Test kompatybilności - Breza - styczeń\Dzień 2 - 29.01.2014\2014-01-29_Kopex_Tagor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19632" cy="583264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699792" y="609329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Test kompatibilnosti za RMU Breza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28-1 rmubreza kop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61375" cy="590465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979712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Puštanje u rad širokočelnog kompleksa u RMU Breza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19" y="188640"/>
            <a:ext cx="8659207" cy="590465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259632" y="6093296"/>
            <a:ext cx="788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Pogonska stanica u okviru transportnog sistema za rudnik </a:t>
            </a:r>
            <a:r>
              <a:rPr lang="hr-HR" dirty="0" err="1" smtClean="0"/>
              <a:t>Kolubara</a:t>
            </a:r>
            <a:r>
              <a:rPr lang="hr-HR" dirty="0" smtClean="0"/>
              <a:t> (2005)</a:t>
            </a:r>
            <a:endParaRPr lang="pl-PL" dirty="0"/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4" descr="Kostolac_bunkier (99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907704" y="60932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Prijemni bunker za rezerve uglja (1.350t) za rudnik </a:t>
            </a:r>
            <a:r>
              <a:rPr lang="hr-HR" dirty="0" err="1" smtClean="0"/>
              <a:t>Kostolac</a:t>
            </a:r>
            <a:r>
              <a:rPr lang="hr-HR" dirty="0" smtClean="0"/>
              <a:t> (2007)</a:t>
            </a:r>
            <a:endParaRPr lang="pl-PL" dirty="0"/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188640"/>
            <a:ext cx="8784976" cy="581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835696" y="6093296"/>
            <a:ext cx="716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Montaža transportnog sistema za rudnik </a:t>
            </a:r>
            <a:r>
              <a:rPr lang="hr-HR" dirty="0" err="1" smtClean="0"/>
              <a:t>Kolubara</a:t>
            </a:r>
            <a:r>
              <a:rPr lang="hr-HR" dirty="0" smtClean="0"/>
              <a:t> – 60% izvršenja</a:t>
            </a:r>
            <a:endParaRPr lang="pl-PL" dirty="0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3573016"/>
            <a:ext cx="4824536" cy="27392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1600" b="1" dirty="0" smtClean="0"/>
              <a:t>KOPEX </a:t>
            </a:r>
            <a:r>
              <a:rPr lang="hr-HR" sz="1600" b="1" dirty="0" err="1" smtClean="0"/>
              <a:t>S.A</a:t>
            </a:r>
            <a:r>
              <a:rPr lang="hr-HR" sz="1600" b="1" dirty="0" smtClean="0"/>
              <a:t>.</a:t>
            </a:r>
            <a:endParaRPr lang="pl-PL" sz="1600" b="1" dirty="0" smtClean="0"/>
          </a:p>
          <a:p>
            <a:r>
              <a:rPr lang="pl-PL" sz="1400" dirty="0" smtClean="0"/>
              <a:t>ul. Grabowa 1, 40-172 Katowice, </a:t>
            </a:r>
            <a:r>
              <a:rPr lang="pl-PL" sz="1400" dirty="0" err="1" smtClean="0"/>
              <a:t>Poljska</a:t>
            </a:r>
            <a:endParaRPr lang="pl-PL" sz="1400" dirty="0" smtClean="0"/>
          </a:p>
          <a:p>
            <a:endParaRPr lang="pl-PL" sz="1400" dirty="0" smtClean="0"/>
          </a:p>
          <a:p>
            <a:r>
              <a:rPr lang="pl-PL" sz="1400" dirty="0" smtClean="0"/>
              <a:t>Lice za kontakt:  </a:t>
            </a:r>
            <a:r>
              <a:rPr lang="en-US" sz="1400" b="1" dirty="0" err="1" smtClean="0"/>
              <a:t>Iwona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Pisarek</a:t>
            </a:r>
            <a:r>
              <a:rPr lang="en-US" sz="1400" b="1" dirty="0" smtClean="0"/>
              <a:t> 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dirty="0"/>
              <a:t>International Business Development and Sales Director </a:t>
            </a:r>
            <a:r>
              <a:rPr lang="en-US" sz="1400" dirty="0" smtClean="0"/>
              <a:t> </a:t>
            </a:r>
            <a:r>
              <a:rPr lang="en-US" sz="1400" dirty="0"/>
              <a:t>Division III </a:t>
            </a:r>
            <a:br>
              <a:rPr lang="en-US" sz="1400" dirty="0"/>
            </a:br>
            <a:endParaRPr lang="pl-PL" sz="1400" dirty="0" smtClean="0"/>
          </a:p>
          <a:p>
            <a:r>
              <a:rPr lang="pl-PL" sz="1400" dirty="0" smtClean="0"/>
              <a:t>email: </a:t>
            </a:r>
            <a:r>
              <a:rPr lang="pl-PL" sz="1400" b="1" dirty="0" smtClean="0"/>
              <a:t>iwona.pisarek@kopex.com.pl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>telefon:</a:t>
            </a:r>
            <a:r>
              <a:rPr lang="pl-PL" sz="1400" dirty="0"/>
              <a:t> +48 32 604 7310</a:t>
            </a:r>
            <a:br>
              <a:rPr lang="pl-PL" sz="1400" dirty="0"/>
            </a:br>
            <a:r>
              <a:rPr lang="pl-PL" sz="1400" dirty="0"/>
              <a:t>fax: +48 32 604 7100</a:t>
            </a:r>
            <a:br>
              <a:rPr lang="pl-PL" sz="1400" dirty="0"/>
            </a:br>
            <a:r>
              <a:rPr lang="pl-PL" sz="1400" dirty="0" err="1" smtClean="0"/>
              <a:t>mob</a:t>
            </a:r>
            <a:r>
              <a:rPr lang="pl-PL" sz="1400" dirty="0" smtClean="0"/>
              <a:t>.:</a:t>
            </a:r>
            <a:r>
              <a:rPr lang="pl-PL" sz="1400" dirty="0"/>
              <a:t> +48 600 087 838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pic>
        <p:nvPicPr>
          <p:cNvPr id="9" name="Obraz 8" descr="DSCN028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4168" y="3212976"/>
            <a:ext cx="2736304" cy="1800200"/>
          </a:xfrm>
          <a:prstGeom prst="rect">
            <a:avLst/>
          </a:prstGeom>
          <a:ln>
            <a:noFill/>
          </a:ln>
        </p:spPr>
      </p:pic>
      <p:pic>
        <p:nvPicPr>
          <p:cNvPr id="10" name="Obraz 9" descr="DSCN082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340768"/>
            <a:ext cx="2664296" cy="1800200"/>
          </a:xfrm>
          <a:prstGeom prst="rect">
            <a:avLst/>
          </a:prstGeom>
          <a:ln>
            <a:noFill/>
          </a:ln>
        </p:spPr>
      </p:pic>
      <p:sp>
        <p:nvSpPr>
          <p:cNvPr id="11" name="pole tekstowe 10"/>
          <p:cNvSpPr txBox="1"/>
          <p:nvPr/>
        </p:nvSpPr>
        <p:spPr>
          <a:xfrm>
            <a:off x="5327576" y="501317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i="1" dirty="0" err="1" smtClean="0">
                <a:solidFill>
                  <a:schemeClr val="bg1">
                    <a:lumMod val="50000"/>
                  </a:schemeClr>
                </a:solidFill>
              </a:rPr>
              <a:t>Potpisivanje</a:t>
            </a:r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i="1" dirty="0" err="1" smtClean="0">
                <a:solidFill>
                  <a:schemeClr val="bg1">
                    <a:lumMod val="50000"/>
                  </a:schemeClr>
                </a:solidFill>
              </a:rPr>
              <a:t>ugovora</a:t>
            </a:r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 –  </a:t>
            </a:r>
            <a:r>
              <a:rPr lang="pl-PL" sz="1200" i="1" dirty="0" err="1" smtClean="0">
                <a:solidFill>
                  <a:schemeClr val="bg1">
                    <a:lumMod val="50000"/>
                  </a:schemeClr>
                </a:solidFill>
              </a:rPr>
              <a:t>široko</a:t>
            </a:r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i="1" dirty="0" err="1" smtClean="0">
                <a:solidFill>
                  <a:schemeClr val="bg1">
                    <a:lumMod val="50000"/>
                  </a:schemeClr>
                </a:solidFill>
              </a:rPr>
              <a:t>čelo</a:t>
            </a:r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 za </a:t>
            </a:r>
          </a:p>
          <a:p>
            <a:pPr algn="ctr"/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RMU Banovići (</a:t>
            </a:r>
            <a:r>
              <a:rPr lang="pl-PL" sz="1200" i="1" dirty="0" err="1" smtClean="0">
                <a:solidFill>
                  <a:schemeClr val="bg1">
                    <a:lumMod val="50000"/>
                  </a:schemeClr>
                </a:solidFill>
              </a:rPr>
              <a:t>Februar</a:t>
            </a:r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 2012)</a:t>
            </a:r>
            <a:endParaRPr lang="pl-PL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3140968"/>
            <a:ext cx="334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i="1" dirty="0" err="1" smtClean="0">
                <a:solidFill>
                  <a:schemeClr val="bg1">
                    <a:lumMod val="50000"/>
                  </a:schemeClr>
                </a:solidFill>
              </a:rPr>
              <a:t>Potpisivanje</a:t>
            </a:r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i="1" dirty="0" err="1" smtClean="0">
                <a:solidFill>
                  <a:schemeClr val="bg1">
                    <a:lumMod val="50000"/>
                  </a:schemeClr>
                </a:solidFill>
              </a:rPr>
              <a:t>ugovora</a:t>
            </a:r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hr-HR" sz="1200" i="1" dirty="0" smtClean="0">
                <a:solidFill>
                  <a:schemeClr val="bg1">
                    <a:lumMod val="50000"/>
                  </a:schemeClr>
                </a:solidFill>
              </a:rPr>
              <a:t>široko čelo za </a:t>
            </a:r>
          </a:p>
          <a:p>
            <a:pPr algn="ctr"/>
            <a:r>
              <a:rPr lang="pl-PL" sz="1200" i="1" dirty="0" smtClean="0">
                <a:solidFill>
                  <a:schemeClr val="bg1">
                    <a:lumMod val="50000"/>
                  </a:schemeClr>
                </a:solidFill>
              </a:rPr>
              <a:t>RMU Breza (Maj 2013)</a:t>
            </a:r>
            <a:endParaRPr lang="pl-PL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843808" y="90872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i="1" dirty="0" smtClean="0">
                <a:solidFill>
                  <a:schemeClr val="bg1">
                    <a:lumMod val="50000"/>
                  </a:schemeClr>
                </a:solidFill>
              </a:rPr>
              <a:t>Realizacija ugovora – sistem transportera – Srbija, Rudnik </a:t>
            </a:r>
            <a:r>
              <a:rPr lang="hr-HR" sz="1200" i="1" dirty="0" err="1" smtClean="0">
                <a:solidFill>
                  <a:schemeClr val="bg1">
                    <a:lumMod val="50000"/>
                  </a:schemeClr>
                </a:solidFill>
              </a:rPr>
              <a:t>Kolubara</a:t>
            </a:r>
            <a:r>
              <a:rPr lang="hr-HR" sz="1200" i="1" dirty="0" smtClean="0">
                <a:solidFill>
                  <a:schemeClr val="bg1">
                    <a:lumMod val="50000"/>
                  </a:schemeClr>
                </a:solidFill>
              </a:rPr>
              <a:t> (April 2015)</a:t>
            </a:r>
            <a:endParaRPr lang="pl-PL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220072" y="5517232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 smtClean="0"/>
              <a:t>KOPEX posjeduje </a:t>
            </a:r>
            <a:r>
              <a:rPr lang="hr-HR" sz="1400" i="1" dirty="0" err="1" smtClean="0"/>
              <a:t>takođe</a:t>
            </a:r>
            <a:r>
              <a:rPr lang="hr-HR" sz="1400" i="1" dirty="0" smtClean="0"/>
              <a:t> svoje odjeljenje u Srbiji – livnica i gradnja čeličnih konstrukcija: </a:t>
            </a:r>
            <a:r>
              <a:rPr lang="pl-PL" sz="1400" b="1" i="1" dirty="0" smtClean="0"/>
              <a:t>KOPEX Min A.D. </a:t>
            </a:r>
            <a:r>
              <a:rPr lang="pl-PL" sz="1400" b="1" i="1" dirty="0" err="1" smtClean="0"/>
              <a:t>NIŠ</a:t>
            </a:r>
            <a:endParaRPr lang="pl-PL" sz="1400" b="1" i="1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539552" y="116632"/>
            <a:ext cx="81369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PREKO 50 GODINA ISKUSTVA, DUGOGODIŠNJE PRISUTSTVO NA BALKANU, KOMPLEKSNA PONUDA ZA PODZEMNO I POVRŠINSKO RUDARSTVO</a:t>
            </a:r>
            <a:endParaRPr lang="pl-PL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Documents and Settings\lost\Pulpit\1166_banovic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340768"/>
            <a:ext cx="2736304" cy="18002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340769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8532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bialozygr\Desktop\Nowy folder\work\MINING_folder_SERBIA_popr-14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97152"/>
            <a:ext cx="416680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2411413" y="6165851"/>
            <a:ext cx="4679950" cy="2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4" rIns="91408" bIns="45704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8000"/>
                </a:solidFill>
              </a:rPr>
              <a:t> </a:t>
            </a:r>
            <a:r>
              <a:rPr lang="en-GB" sz="1200" b="1" dirty="0">
                <a:solidFill>
                  <a:srgbClr val="00CCFF"/>
                </a:solidFill>
              </a:rPr>
              <a:t> </a:t>
            </a:r>
          </a:p>
        </p:txBody>
      </p:sp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xmlns="" val="1450843534"/>
              </p:ext>
            </p:extLst>
          </p:nvPr>
        </p:nvGraphicFramePr>
        <p:xfrm>
          <a:off x="251520" y="908720"/>
          <a:ext cx="8892480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3" name="pole tekstowe 42"/>
          <p:cNvSpPr txBox="1"/>
          <p:nvPr/>
        </p:nvSpPr>
        <p:spPr>
          <a:xfrm>
            <a:off x="179512" y="2564904"/>
            <a:ext cx="2483767" cy="324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BA" sz="1100" dirty="0" smtClean="0">
                <a:ln w="50800"/>
              </a:rPr>
              <a:t>Kompletni </a:t>
            </a:r>
            <a:r>
              <a:rPr lang="sr-Latn-BA" sz="1100" dirty="0" err="1" smtClean="0">
                <a:ln w="50800"/>
              </a:rPr>
              <a:t>širokočelni</a:t>
            </a:r>
            <a:r>
              <a:rPr lang="sr-Latn-BA" sz="1100" dirty="0" smtClean="0">
                <a:ln w="50800"/>
              </a:rPr>
              <a:t> sistemi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BA" sz="1100" dirty="0" smtClean="0">
                <a:ln w="50800"/>
              </a:rPr>
              <a:t>Čelni kombajni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BA" sz="1100" dirty="0" smtClean="0">
                <a:ln w="50800"/>
              </a:rPr>
              <a:t>Samohodne hidraulične </a:t>
            </a:r>
            <a:br>
              <a:rPr lang="sr-Latn-BA" sz="1100" dirty="0" smtClean="0">
                <a:ln w="50800"/>
              </a:rPr>
            </a:br>
            <a:r>
              <a:rPr lang="sr-Latn-BA" sz="1100" dirty="0" smtClean="0">
                <a:ln w="50800"/>
              </a:rPr>
              <a:t>podgrade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BA" sz="1100" dirty="0" err="1" smtClean="0">
                <a:ln w="50800"/>
              </a:rPr>
              <a:t>Grabuljasti</a:t>
            </a:r>
            <a:r>
              <a:rPr lang="sr-Latn-BA" sz="1100" dirty="0" smtClean="0">
                <a:ln w="50800"/>
              </a:rPr>
              <a:t> transporteri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BA" sz="1100" dirty="0" smtClean="0">
                <a:ln w="50800"/>
              </a:rPr>
              <a:t>Separacija uglja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BA" sz="1100" dirty="0" smtClean="0">
                <a:ln w="50800"/>
              </a:rPr>
              <a:t>Kombajn </a:t>
            </a:r>
            <a:r>
              <a:rPr lang="sr-Latn-BA" sz="1100" dirty="0">
                <a:ln w="50800"/>
              </a:rPr>
              <a:t>za izradu </a:t>
            </a:r>
            <a:r>
              <a:rPr lang="sr-Latn-BA" sz="1100" dirty="0" smtClean="0">
                <a:ln w="50800"/>
              </a:rPr>
              <a:t>prostorija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BA" sz="1100" dirty="0" smtClean="0">
                <a:ln w="50800"/>
              </a:rPr>
              <a:t>Frikcioni stupci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BA" sz="1100" dirty="0" smtClean="0">
                <a:ln w="50800"/>
              </a:rPr>
              <a:t>Površinska eksploatacija</a:t>
            </a:r>
            <a:r>
              <a:rPr lang="pl-PL" sz="1100" dirty="0">
                <a:ln w="50800"/>
              </a:rPr>
              <a:t> </a:t>
            </a:r>
            <a:r>
              <a:rPr lang="pl-PL" sz="1100" dirty="0" smtClean="0">
                <a:ln w="50800"/>
              </a:rPr>
              <a:t/>
            </a:r>
            <a:br>
              <a:rPr lang="pl-PL" sz="1100" dirty="0" smtClean="0">
                <a:ln w="50800"/>
              </a:rPr>
            </a:br>
            <a:r>
              <a:rPr lang="pl-PL" sz="1100" dirty="0" smtClean="0">
                <a:ln w="50800"/>
              </a:rPr>
              <a:t>i </a:t>
            </a:r>
            <a:r>
              <a:rPr lang="sr-Latn-BA" sz="1100" dirty="0" smtClean="0">
                <a:ln w="50800"/>
              </a:rPr>
              <a:t>skladištenje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100" dirty="0" err="1" smtClean="0">
                <a:ln w="50800"/>
              </a:rPr>
              <a:t>Bageri</a:t>
            </a:r>
            <a:r>
              <a:rPr lang="pl-PL" sz="1100" dirty="0" smtClean="0">
                <a:ln w="50800"/>
              </a:rPr>
              <a:t>, </a:t>
            </a:r>
            <a:r>
              <a:rPr lang="pl-PL" sz="1100" dirty="0" err="1" smtClean="0">
                <a:ln w="50800"/>
              </a:rPr>
              <a:t>Odlagači</a:t>
            </a:r>
            <a:r>
              <a:rPr lang="pl-PL" sz="1100" dirty="0" smtClean="0">
                <a:ln w="50800"/>
              </a:rPr>
              <a:t>, </a:t>
            </a:r>
            <a:r>
              <a:rPr lang="pl-PL" sz="1100" dirty="0" err="1" smtClean="0">
                <a:ln w="50800"/>
              </a:rPr>
              <a:t>Reklajmeri</a:t>
            </a:r>
            <a:endParaRPr lang="pl-PL" sz="1100" dirty="0" smtClean="0">
              <a:ln w="5080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100" dirty="0" err="1" smtClean="0">
                <a:ln w="50800"/>
              </a:rPr>
              <a:t>Utovarivači</a:t>
            </a:r>
            <a:r>
              <a:rPr lang="pl-PL" sz="1100" dirty="0" smtClean="0">
                <a:ln w="50800"/>
              </a:rPr>
              <a:t>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pl-PL" sz="1100" dirty="0" err="1" smtClean="0">
                <a:ln w="50800"/>
              </a:rPr>
              <a:t>Tračni</a:t>
            </a:r>
            <a:r>
              <a:rPr lang="pl-PL" sz="1100" dirty="0" smtClean="0">
                <a:ln w="50800"/>
              </a:rPr>
              <a:t> </a:t>
            </a:r>
            <a:r>
              <a:rPr lang="pl-PL" sz="1100" dirty="0" err="1" smtClean="0">
                <a:ln w="50800"/>
              </a:rPr>
              <a:t>transporteri</a:t>
            </a:r>
            <a:endParaRPr lang="pl-PL" sz="1100" dirty="0" smtClean="0">
              <a:ln w="50800"/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hr-HR" sz="1100" dirty="0" smtClean="0">
                <a:ln w="50800"/>
              </a:rPr>
              <a:t>Sistemi dopreme uglja i otpreme pepela </a:t>
            </a:r>
            <a:endParaRPr lang="pl-PL" sz="1100" dirty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11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2411760" y="2564904"/>
            <a:ext cx="2376264" cy="3693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Sistemi upravljanja širokim čelom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Transformatorske stanice, sklopovi za napajanje i upravljanje “</a:t>
            </a:r>
            <a:r>
              <a:rPr lang="hr-HR" sz="1100" dirty="0" err="1" smtClean="0">
                <a:ln w="50800"/>
              </a:rPr>
              <a:t>transwitch</a:t>
            </a:r>
            <a:r>
              <a:rPr lang="hr-HR" sz="1100" dirty="0" smtClean="0">
                <a:ln w="50800"/>
              </a:rPr>
              <a:t>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Prekidači i manevarski sklopovi predviđeni za spajanje i upravljanje rudarskim uređajima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err="1" smtClean="0">
                <a:ln w="50800"/>
              </a:rPr>
              <a:t>Glasnogovorne</a:t>
            </a:r>
            <a:r>
              <a:rPr lang="hr-HR" sz="1100" dirty="0" smtClean="0">
                <a:ln w="50800"/>
              </a:rPr>
              <a:t> veze na transportnim sistemima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Elektro aparatura za napajanje i upravljanje kombajnima za izradu prostorija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Energo elektronika – </a:t>
            </a:r>
            <a:r>
              <a:rPr lang="hr-HR" sz="1100" dirty="0" err="1" smtClean="0">
                <a:ln w="50800"/>
              </a:rPr>
              <a:t>tiristorski</a:t>
            </a:r>
            <a:r>
              <a:rPr lang="hr-HR" sz="1100" dirty="0" smtClean="0">
                <a:ln w="50800"/>
              </a:rPr>
              <a:t> starteri, frekventni regulatori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Separatori, pultovi, upravljački uređaji, tasteri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Sistemi </a:t>
            </a:r>
            <a:r>
              <a:rPr lang="hr-HR" sz="1100" dirty="0" err="1" smtClean="0">
                <a:ln w="50800"/>
              </a:rPr>
              <a:t>monitoringa</a:t>
            </a:r>
            <a:r>
              <a:rPr lang="hr-HR" sz="1100" dirty="0" smtClean="0">
                <a:ln w="50800"/>
              </a:rPr>
              <a:t> i vizualizacije</a:t>
            </a:r>
          </a:p>
          <a:p>
            <a:pPr marL="285750" indent="-285750">
              <a:buFont typeface="Arial" pitchFamily="34" charset="0"/>
              <a:buChar char="•"/>
            </a:pPr>
            <a:endParaRPr lang="pl-PL" sz="11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4932040" y="2564904"/>
            <a:ext cx="2448272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Latn-BA" sz="1100" dirty="0" smtClean="0">
                <a:ln w="50800"/>
              </a:rPr>
              <a:t>Izrada okana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sz="1100" dirty="0" err="1" smtClean="0">
                <a:ln w="50800"/>
              </a:rPr>
              <a:t>Rudarski</a:t>
            </a:r>
            <a:r>
              <a:rPr lang="pl-PL" sz="1100" dirty="0" smtClean="0">
                <a:ln w="50800"/>
              </a:rPr>
              <a:t> </a:t>
            </a:r>
            <a:r>
              <a:rPr lang="pl-PL" sz="1100" dirty="0" err="1" smtClean="0">
                <a:ln w="50800"/>
              </a:rPr>
              <a:t>radovi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Inženjering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err="1" smtClean="0">
                <a:ln w="50800"/>
              </a:rPr>
              <a:t>Fizibility</a:t>
            </a:r>
            <a:r>
              <a:rPr lang="hr-HR" sz="1100" dirty="0" smtClean="0">
                <a:ln w="50800"/>
              </a:rPr>
              <a:t> studij investicija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Nadzor nad geološkim ispitivanjima i proračun rezerve uglja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Izrada tehnologije otvaranja ležišta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err="1" smtClean="0">
                <a:ln w="50800"/>
              </a:rPr>
              <a:t>Projektovanje</a:t>
            </a:r>
            <a:r>
              <a:rPr lang="hr-HR" sz="1100" dirty="0" smtClean="0">
                <a:ln w="50800"/>
              </a:rPr>
              <a:t>, izgradnja, modernizacija, eksploatacija i likvidacija rudnika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Školovanje osoblja kupaca i inženjerska podrška tokom realizacije investicija</a:t>
            </a:r>
          </a:p>
          <a:p>
            <a:pPr marL="285750" indent="-285750">
              <a:buFont typeface="Arial" pitchFamily="34" charset="0"/>
              <a:buChar char="•"/>
            </a:pPr>
            <a:endParaRPr lang="pl-PL" sz="11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6" name="pole tekstowe 45"/>
          <p:cNvSpPr txBox="1"/>
          <p:nvPr/>
        </p:nvSpPr>
        <p:spPr>
          <a:xfrm>
            <a:off x="7199784" y="2564904"/>
            <a:ext cx="194421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sz="1100" dirty="0" err="1" smtClean="0">
                <a:ln w="50800"/>
              </a:rPr>
              <a:t>Durachrom</a:t>
            </a:r>
            <a:r>
              <a:rPr lang="pl-PL" sz="1100" dirty="0" smtClean="0">
                <a:ln w="50800"/>
              </a:rPr>
              <a:t> </a:t>
            </a:r>
            <a:r>
              <a:rPr lang="pl-PL" sz="1100" dirty="0" err="1" smtClean="0">
                <a:ln w="50800"/>
              </a:rPr>
              <a:t>povr</a:t>
            </a:r>
            <a:r>
              <a:rPr lang="hr-HR" sz="1100" dirty="0" smtClean="0">
                <a:ln w="50800"/>
              </a:rPr>
              <a:t>šina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err="1" smtClean="0">
                <a:ln w="50800"/>
              </a:rPr>
              <a:t>Kugelban</a:t>
            </a:r>
            <a:r>
              <a:rPr lang="hr-HR" sz="1100" dirty="0" smtClean="0">
                <a:ln w="50800"/>
              </a:rPr>
              <a:t> (13m)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100" dirty="0" smtClean="0">
                <a:ln w="50800"/>
              </a:rPr>
              <a:t>Zupčasti vijenac (20m)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sz="1100" dirty="0" err="1" smtClean="0">
                <a:ln w="50800"/>
              </a:rPr>
              <a:t>Izgradnja</a:t>
            </a:r>
            <a:r>
              <a:rPr lang="pl-PL" sz="1100" dirty="0" smtClean="0">
                <a:ln w="50800"/>
              </a:rPr>
              <a:t> i </a:t>
            </a:r>
            <a:r>
              <a:rPr lang="pl-PL" sz="1100" dirty="0" err="1" smtClean="0">
                <a:ln w="50800"/>
              </a:rPr>
              <a:t>isporuka</a:t>
            </a:r>
            <a:r>
              <a:rPr lang="pl-PL" sz="1100" dirty="0" smtClean="0">
                <a:ln w="50800"/>
              </a:rPr>
              <a:t> </a:t>
            </a:r>
            <a:r>
              <a:rPr lang="pl-PL" sz="1100" dirty="0" err="1" smtClean="0">
                <a:ln w="50800"/>
              </a:rPr>
              <a:t>novih</a:t>
            </a:r>
            <a:r>
              <a:rPr lang="pl-PL" sz="1100" dirty="0" smtClean="0">
                <a:ln w="50800"/>
              </a:rPr>
              <a:t> turbina i </a:t>
            </a:r>
            <a:r>
              <a:rPr lang="pl-PL" sz="1100" dirty="0" err="1" smtClean="0">
                <a:ln w="50800"/>
              </a:rPr>
              <a:t>ventila</a:t>
            </a:r>
            <a:r>
              <a:rPr lang="pl-PL" sz="1100" dirty="0" smtClean="0">
                <a:ln w="50800"/>
              </a:rPr>
              <a:t> za </a:t>
            </a:r>
            <a:r>
              <a:rPr lang="pl-PL" sz="1100" dirty="0" err="1" smtClean="0">
                <a:ln w="50800"/>
              </a:rPr>
              <a:t>hidroelektrane</a:t>
            </a:r>
            <a:endParaRPr lang="pl-PL" sz="1100" dirty="0" smtClean="0">
              <a:ln w="5080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sz="1100" dirty="0" err="1" smtClean="0">
                <a:ln w="50800"/>
              </a:rPr>
              <a:t>Remonti</a:t>
            </a:r>
            <a:r>
              <a:rPr lang="pl-PL" sz="1100" dirty="0" smtClean="0">
                <a:ln w="50800"/>
              </a:rPr>
              <a:t> </a:t>
            </a:r>
            <a:r>
              <a:rPr lang="pl-PL" sz="1100" dirty="0" err="1" smtClean="0">
                <a:ln w="50800"/>
              </a:rPr>
              <a:t>postojećih</a:t>
            </a:r>
            <a:r>
              <a:rPr lang="pl-PL" sz="1100" dirty="0" smtClean="0">
                <a:ln w="50800"/>
              </a:rPr>
              <a:t> turbina</a:t>
            </a:r>
            <a:endParaRPr lang="pl-PL" sz="1100" dirty="0">
              <a:ln w="5080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539552" y="116632"/>
            <a:ext cx="81369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PREKO 50 GODINA ISKUSTVA, DUGOGODIŠNJE PRISUTSTVO NA BALKANU, KOMPLEKSNA PONUDA ZA PODZEMNO I POVRŠINSKO RUDARSTVO</a:t>
            </a:r>
            <a:endParaRPr lang="pl-PL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" name="Picture 2" descr="C:\Users\bialozygr\Pictures\kope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92696"/>
            <a:ext cx="2952328" cy="96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bieleckb\AppData\Local\Microsoft\Windows\Temporary Internet Files\Content.Outlook\QASFPFDU\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9" y="5597622"/>
            <a:ext cx="1080120" cy="697979"/>
          </a:xfrm>
          <a:prstGeom prst="rect">
            <a:avLst/>
          </a:prstGeom>
          <a:noFill/>
          <a:ln w="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7" descr="DSC055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3" y="5435161"/>
            <a:ext cx="648072" cy="86409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8141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O:\Kontrakt_Banovici\TEST KOMPATYBILNOSCI 22 11 2012\TEST  -  foto\2012_11_23 foto Pleszak  BANOVICI - test\DSC0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34040" cy="590465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699792" y="609329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Test kompatibilnosti za RMU Banovići</a:t>
            </a:r>
            <a:endParaRPr lang="pl-PL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O:\Kontrakt_Banovici\TEST KOMPATYBILNOSCI 22 11 2012\TEST  -  foto\2012_11_23 foto Pleszak  BANOVICI - test\DSC00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5836172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699792" y="609329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Test kompatibilnosti za RMU Banovići</a:t>
            </a:r>
            <a:endParaRPr lang="pl-PL" dirty="0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O:\Kontrakt_Banovici\Zdjęcia\filmyi zdjecia z Banovici do uzytku wewnetrznego-IP\podpisanie zapisnika po isporuci2013\uruchomienie kompleksuevent\RMU_BANOVICI_ALKO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585594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979712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Puštanje u rad širokočelnog kompleksa u RMU Banovići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O:\Kontrakt_Banovici\Zdjęcia\filmyi zdjecia z Banovici do uzytku wewnetrznego-IP\podpisanie zapisnika po isporuci2013\uruchomienie kompleksuevent\RMU_BANOVICI_ALKO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20615" cy="5860633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1979712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Puštanje u rad širokočelnog kompleksa u RMU Banovići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O:\Kontrakt_Banovici\Zdjęcia\filmyi zdjecia z Banovici do uzytku wewnetrznego-IP\podpisanie zapisnika po isporuci2013\uruchomienie kompleksuevent\RMU_BANOVICI_ALKO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9519" cy="585897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979712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Puštanje u rad širokočelnog kompleksa u RMU Banovići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O:\Kontrakt_Banovici\Zdjęcia\filmyi zdjecia z Banovici do uzytku wewnetrznego-IP\podpisanie zapisnika po isporuci2013\RMU_BANOVICI_ALKO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20472" cy="5879607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979712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Puštanje u rad širokočelnog kompleksa u RMU Banovići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20 rmubreza kop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64080" cy="590465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843808" y="60932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Potpisivanje ugovora sa RMU Breza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Projekt domyślny">
  <a:themeElements>
    <a:clrScheme name="Niestandardowy 3">
      <a:dk1>
        <a:srgbClr val="000000"/>
      </a:dk1>
      <a:lt1>
        <a:srgbClr val="FFFFFF"/>
      </a:lt1>
      <a:dk2>
        <a:srgbClr val="5F5F5F"/>
      </a:dk2>
      <a:lt2>
        <a:srgbClr val="333333"/>
      </a:lt2>
      <a:accent1>
        <a:srgbClr val="33CC33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E2AD"/>
      </a:accent5>
      <a:accent6>
        <a:srgbClr val="008A00"/>
      </a:accent6>
      <a:hlink>
        <a:srgbClr val="000000"/>
      </a:hlink>
      <a:folHlink>
        <a:srgbClr val="000000"/>
      </a:folHlink>
    </a:clrScheme>
    <a:fontScheme name="5_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rojekt domyślny 13">
        <a:dk1>
          <a:srgbClr val="000000"/>
        </a:dk1>
        <a:lt1>
          <a:srgbClr val="FFFFFF"/>
        </a:lt1>
        <a:dk2>
          <a:srgbClr val="5F5F5F"/>
        </a:dk2>
        <a:lt2>
          <a:srgbClr val="333333"/>
        </a:lt2>
        <a:accent1>
          <a:srgbClr val="33CC33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008A00"/>
        </a:accent6>
        <a:hlink>
          <a:srgbClr val="008000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11026</TotalTime>
  <Words>353</Words>
  <Application>Microsoft Office PowerPoint</Application>
  <PresentationFormat>Pokaz na ekranie (4:3)</PresentationFormat>
  <Paragraphs>66</Paragraphs>
  <Slides>16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6_Projekt domyślny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Kozak</dc:creator>
  <cp:lastModifiedBy> </cp:lastModifiedBy>
  <cp:revision>127</cp:revision>
  <cp:lastPrinted>2014-10-03T11:24:32Z</cp:lastPrinted>
  <dcterms:created xsi:type="dcterms:W3CDTF">2013-11-14T10:09:45Z</dcterms:created>
  <dcterms:modified xsi:type="dcterms:W3CDTF">2015-05-07T13:24:14Z</dcterms:modified>
</cp:coreProperties>
</file>